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23" r:id="rId1"/>
  </p:sldMasterIdLst>
  <p:sldIdLst>
    <p:sldId id="258" r:id="rId2"/>
    <p:sldId id="257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12AC4"/>
    <a:srgbClr val="E14FD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68" d="100"/>
          <a:sy n="68" d="100"/>
        </p:scale>
        <p:origin x="90" y="1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12570B3-B50D-4A39-868D-0537F6F0A07A}" type="doc">
      <dgm:prSet loTypeId="urn:microsoft.com/office/officeart/2005/8/layout/cycle4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24B7A24A-D215-4583-B6BA-97953258B78D}">
      <dgm:prSet phldrT="[Text]" custT="1"/>
      <dgm:spPr>
        <a:gradFill rotWithShape="0">
          <a:gsLst>
            <a:gs pos="0">
              <a:srgbClr val="7030A0"/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</dgm:spPr>
      <dgm:t>
        <a:bodyPr/>
        <a:lstStyle/>
        <a:p>
          <a:r>
            <a:rPr lang="pl-PL" sz="2400" dirty="0" smtClean="0">
              <a:solidFill>
                <a:srgbClr val="002060"/>
              </a:solidFill>
            </a:rPr>
            <a:t>AMBITNI,</a:t>
          </a:r>
          <a:endParaRPr lang="en-GB" sz="2400" dirty="0" smtClean="0">
            <a:solidFill>
              <a:srgbClr val="002060"/>
            </a:solidFill>
          </a:endParaRPr>
        </a:p>
        <a:p>
          <a:r>
            <a:rPr lang="pl-PL" sz="2400" dirty="0" smtClean="0">
              <a:solidFill>
                <a:srgbClr val="002060"/>
              </a:solidFill>
            </a:rPr>
            <a:t>ZDOLNI UCZNIOWIE</a:t>
          </a:r>
          <a:endParaRPr lang="en-US" sz="2400" dirty="0"/>
        </a:p>
      </dgm:t>
    </dgm:pt>
    <dgm:pt modelId="{BEAF57EA-A479-4662-B460-8869F57B6E2F}" type="parTrans" cxnId="{7B9647C7-8DA5-498A-9C3D-04E27F23C12D}">
      <dgm:prSet/>
      <dgm:spPr/>
      <dgm:t>
        <a:bodyPr/>
        <a:lstStyle/>
        <a:p>
          <a:endParaRPr lang="en-US"/>
        </a:p>
      </dgm:t>
    </dgm:pt>
    <dgm:pt modelId="{DAE15A50-2673-48B7-AC4B-07F72AE81AF2}" type="sibTrans" cxnId="{7B9647C7-8DA5-498A-9C3D-04E27F23C12D}">
      <dgm:prSet/>
      <dgm:spPr/>
      <dgm:t>
        <a:bodyPr/>
        <a:lstStyle/>
        <a:p>
          <a:endParaRPr lang="en-US"/>
        </a:p>
      </dgm:t>
    </dgm:pt>
    <dgm:pt modelId="{8DA17436-C6FD-45A3-861F-4043AA51608F}">
      <dgm:prSet custT="1"/>
      <dgm:spPr>
        <a:gradFill rotWithShape="0">
          <a:gsLst>
            <a:gs pos="0">
              <a:srgbClr val="7030A0"/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</dgm:spPr>
      <dgm:t>
        <a:bodyPr/>
        <a:lstStyle/>
        <a:p>
          <a:r>
            <a:rPr lang="en-GB" sz="2000" dirty="0" smtClean="0">
              <a:solidFill>
                <a:srgbClr val="002060"/>
              </a:solidFill>
            </a:rPr>
            <a:t>OPERATYWNI,</a:t>
          </a:r>
          <a:r>
            <a:rPr lang="pl-PL" sz="2000" dirty="0" smtClean="0">
              <a:solidFill>
                <a:srgbClr val="002060"/>
              </a:solidFill>
            </a:rPr>
            <a:t> </a:t>
          </a:r>
          <a:r>
            <a:rPr lang="en-GB" sz="2000" dirty="0" smtClean="0">
              <a:solidFill>
                <a:srgbClr val="002060"/>
              </a:solidFill>
            </a:rPr>
            <a:t>KREATYWNI</a:t>
          </a:r>
          <a:r>
            <a:rPr lang="pl-PL" sz="2000" dirty="0" smtClean="0">
              <a:solidFill>
                <a:srgbClr val="002060"/>
              </a:solidFill>
            </a:rPr>
            <a:t> </a:t>
          </a:r>
          <a:r>
            <a:rPr lang="pl-PL" sz="2000" dirty="0" smtClean="0">
              <a:solidFill>
                <a:srgbClr val="002060"/>
              </a:solidFill>
            </a:rPr>
            <a:t>WSPÓŁPRACOWNICY</a:t>
          </a:r>
          <a:endParaRPr lang="en-US" sz="2000" dirty="0"/>
        </a:p>
      </dgm:t>
    </dgm:pt>
    <dgm:pt modelId="{11907BAE-3D4C-4A8D-84FE-041B385668B7}" type="parTrans" cxnId="{F86B6DCD-03D6-4579-80DD-5C8C81BB9E3E}">
      <dgm:prSet/>
      <dgm:spPr/>
      <dgm:t>
        <a:bodyPr/>
        <a:lstStyle/>
        <a:p>
          <a:endParaRPr lang="en-US"/>
        </a:p>
      </dgm:t>
    </dgm:pt>
    <dgm:pt modelId="{98441B57-BA05-49DF-9784-93F336BA853A}" type="sibTrans" cxnId="{F86B6DCD-03D6-4579-80DD-5C8C81BB9E3E}">
      <dgm:prSet/>
      <dgm:spPr/>
      <dgm:t>
        <a:bodyPr/>
        <a:lstStyle/>
        <a:p>
          <a:endParaRPr lang="en-US"/>
        </a:p>
      </dgm:t>
    </dgm:pt>
    <dgm:pt modelId="{2DC6CC8A-98FB-4463-B607-7C0970918B12}">
      <dgm:prSet/>
      <dgm:spPr>
        <a:gradFill rotWithShape="0">
          <a:gsLst>
            <a:gs pos="0">
              <a:srgbClr val="7030A0"/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</dgm:spPr>
      <dgm:t>
        <a:bodyPr/>
        <a:lstStyle/>
        <a:p>
          <a:r>
            <a:rPr lang="en-GB" dirty="0" smtClean="0">
              <a:solidFill>
                <a:srgbClr val="002060"/>
              </a:solidFill>
            </a:rPr>
            <a:t>ZROWE, PEWNE SIEBIE OSOBY</a:t>
          </a:r>
          <a:endParaRPr lang="en-US" dirty="0"/>
        </a:p>
      </dgm:t>
    </dgm:pt>
    <dgm:pt modelId="{0F07B991-E949-45C5-9DFC-730A7979236B}" type="parTrans" cxnId="{B91B9C98-CE16-4810-ADEB-52E00B2F1EE4}">
      <dgm:prSet/>
      <dgm:spPr/>
      <dgm:t>
        <a:bodyPr/>
        <a:lstStyle/>
        <a:p>
          <a:endParaRPr lang="en-US"/>
        </a:p>
      </dgm:t>
    </dgm:pt>
    <dgm:pt modelId="{A5604EB2-A338-4769-8AE7-00F6D01C91C3}" type="sibTrans" cxnId="{B91B9C98-CE16-4810-ADEB-52E00B2F1EE4}">
      <dgm:prSet/>
      <dgm:spPr/>
      <dgm:t>
        <a:bodyPr/>
        <a:lstStyle/>
        <a:p>
          <a:endParaRPr lang="en-US"/>
        </a:p>
      </dgm:t>
    </dgm:pt>
    <dgm:pt modelId="{8F55B533-2181-45C9-B0DC-4C4D07785D50}">
      <dgm:prSet phldrT="[Text]"/>
      <dgm:spPr/>
      <dgm:t>
        <a:bodyPr/>
        <a:lstStyle/>
        <a:p>
          <a:endParaRPr lang="en-US"/>
        </a:p>
      </dgm:t>
    </dgm:pt>
    <dgm:pt modelId="{0B9FC622-EE59-45C9-890F-B0BA08DB105A}" type="parTrans" cxnId="{2CCFFD85-F7CC-416E-B1D9-F183E98668A8}">
      <dgm:prSet/>
      <dgm:spPr/>
      <dgm:t>
        <a:bodyPr/>
        <a:lstStyle/>
        <a:p>
          <a:endParaRPr lang="en-US"/>
        </a:p>
      </dgm:t>
    </dgm:pt>
    <dgm:pt modelId="{6D06A957-43F8-41D0-B77A-7FB6A5C79C30}" type="sibTrans" cxnId="{2CCFFD85-F7CC-416E-B1D9-F183E98668A8}">
      <dgm:prSet/>
      <dgm:spPr/>
      <dgm:t>
        <a:bodyPr/>
        <a:lstStyle/>
        <a:p>
          <a:endParaRPr lang="en-US"/>
        </a:p>
      </dgm:t>
    </dgm:pt>
    <dgm:pt modelId="{FEC35520-7C68-42D2-859C-A6E5D505C39B}">
      <dgm:prSet/>
      <dgm:spPr>
        <a:gradFill rotWithShape="0">
          <a:gsLst>
            <a:gs pos="0">
              <a:srgbClr val="7030A0"/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</dgm:spPr>
      <dgm:t>
        <a:bodyPr/>
        <a:lstStyle/>
        <a:p>
          <a:r>
            <a:rPr lang="pl-PL" dirty="0" smtClean="0">
              <a:solidFill>
                <a:srgbClr val="002060"/>
              </a:solidFill>
            </a:rPr>
            <a:t>ETYCZNI, ŚWIADOMI OBYWATELE</a:t>
          </a:r>
          <a:endParaRPr lang="en-GB" dirty="0">
            <a:solidFill>
              <a:srgbClr val="002060"/>
            </a:solidFill>
          </a:endParaRPr>
        </a:p>
      </dgm:t>
    </dgm:pt>
    <dgm:pt modelId="{EEFB676A-B009-4A4F-B70D-B315649E04D6}" type="parTrans" cxnId="{66BCBCD5-A395-4735-91FB-F5A67CE5B3D9}">
      <dgm:prSet/>
      <dgm:spPr/>
      <dgm:t>
        <a:bodyPr/>
        <a:lstStyle/>
        <a:p>
          <a:endParaRPr lang="en-US"/>
        </a:p>
      </dgm:t>
    </dgm:pt>
    <dgm:pt modelId="{F1A996D0-3D09-43F4-96A8-21A55BC2F4FD}" type="sibTrans" cxnId="{66BCBCD5-A395-4735-91FB-F5A67CE5B3D9}">
      <dgm:prSet/>
      <dgm:spPr/>
      <dgm:t>
        <a:bodyPr/>
        <a:lstStyle/>
        <a:p>
          <a:endParaRPr lang="en-US"/>
        </a:p>
      </dgm:t>
    </dgm:pt>
    <dgm:pt modelId="{781934F1-911B-4DCE-B80E-515CC4DB3D70}">
      <dgm:prSet/>
      <dgm:spPr/>
      <dgm:t>
        <a:bodyPr/>
        <a:lstStyle/>
        <a:p>
          <a:endParaRPr lang="en-US"/>
        </a:p>
      </dgm:t>
    </dgm:pt>
    <dgm:pt modelId="{D49121EE-E481-47C8-91D5-78537041C8CE}" type="parTrans" cxnId="{161F41DD-A8AE-41C1-91B4-BA6FE7A5C987}">
      <dgm:prSet/>
      <dgm:spPr/>
      <dgm:t>
        <a:bodyPr/>
        <a:lstStyle/>
        <a:p>
          <a:endParaRPr lang="en-US"/>
        </a:p>
      </dgm:t>
    </dgm:pt>
    <dgm:pt modelId="{19E33E89-D0CE-48B3-B00B-6F57B9301290}" type="sibTrans" cxnId="{161F41DD-A8AE-41C1-91B4-BA6FE7A5C987}">
      <dgm:prSet/>
      <dgm:spPr/>
      <dgm:t>
        <a:bodyPr/>
        <a:lstStyle/>
        <a:p>
          <a:endParaRPr lang="en-US"/>
        </a:p>
      </dgm:t>
    </dgm:pt>
    <dgm:pt modelId="{1A1CC967-38EF-4973-9FC2-96D2536DE08D}">
      <dgm:prSet/>
      <dgm:spPr/>
      <dgm:t>
        <a:bodyPr/>
        <a:lstStyle/>
        <a:p>
          <a:endParaRPr lang="en-US"/>
        </a:p>
      </dgm:t>
    </dgm:pt>
    <dgm:pt modelId="{CCAA728E-3E85-4D6B-9B05-47EF9A948E0C}" type="parTrans" cxnId="{0F65BAC2-20B4-4D87-8B04-7D1D73F87378}">
      <dgm:prSet/>
      <dgm:spPr/>
      <dgm:t>
        <a:bodyPr/>
        <a:lstStyle/>
        <a:p>
          <a:endParaRPr lang="en-US"/>
        </a:p>
      </dgm:t>
    </dgm:pt>
    <dgm:pt modelId="{2C08C933-F3CD-46E5-9DC8-139CB799E09F}" type="sibTrans" cxnId="{0F65BAC2-20B4-4D87-8B04-7D1D73F87378}">
      <dgm:prSet/>
      <dgm:spPr/>
      <dgm:t>
        <a:bodyPr/>
        <a:lstStyle/>
        <a:p>
          <a:endParaRPr lang="en-US"/>
        </a:p>
      </dgm:t>
    </dgm:pt>
    <dgm:pt modelId="{9A0769CD-B057-4A33-B5F6-08FA8A612E80}">
      <dgm:prSet/>
      <dgm:spPr/>
      <dgm:t>
        <a:bodyPr/>
        <a:lstStyle/>
        <a:p>
          <a:endParaRPr lang="en-US"/>
        </a:p>
      </dgm:t>
    </dgm:pt>
    <dgm:pt modelId="{78EFBF0B-ED72-4D62-AF82-585DD75DD4F4}" type="parTrans" cxnId="{5FDA128E-912C-4D30-AB6D-74896CAB9947}">
      <dgm:prSet/>
      <dgm:spPr/>
      <dgm:t>
        <a:bodyPr/>
        <a:lstStyle/>
        <a:p>
          <a:endParaRPr lang="en-US"/>
        </a:p>
      </dgm:t>
    </dgm:pt>
    <dgm:pt modelId="{24C45707-374B-4EF2-8809-E79763357956}" type="sibTrans" cxnId="{5FDA128E-912C-4D30-AB6D-74896CAB9947}">
      <dgm:prSet/>
      <dgm:spPr/>
      <dgm:t>
        <a:bodyPr/>
        <a:lstStyle/>
        <a:p>
          <a:endParaRPr lang="en-US"/>
        </a:p>
      </dgm:t>
    </dgm:pt>
    <dgm:pt modelId="{CDB85A74-86E0-4004-9381-89B7E5719DBA}" type="pres">
      <dgm:prSet presAssocID="{112570B3-B50D-4A39-868D-0537F6F0A07A}" presName="cycleMatrixDiagram" presStyleCnt="0">
        <dgm:presLayoutVars>
          <dgm:chMax val="1"/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BA83210F-4028-45A1-86DB-C970915AF2C9}" type="pres">
      <dgm:prSet presAssocID="{112570B3-B50D-4A39-868D-0537F6F0A07A}" presName="children" presStyleCnt="0"/>
      <dgm:spPr/>
    </dgm:pt>
    <dgm:pt modelId="{9FC3983C-877C-4341-8D87-4EACF891B147}" type="pres">
      <dgm:prSet presAssocID="{112570B3-B50D-4A39-868D-0537F6F0A07A}" presName="childPlaceholder" presStyleCnt="0"/>
      <dgm:spPr/>
    </dgm:pt>
    <dgm:pt modelId="{2210FD7D-08D1-47D9-B44B-83D1001DB6F7}" type="pres">
      <dgm:prSet presAssocID="{112570B3-B50D-4A39-868D-0537F6F0A07A}" presName="circle" presStyleCnt="0"/>
      <dgm:spPr/>
    </dgm:pt>
    <dgm:pt modelId="{81D7CE49-FC45-43C2-A2E6-F3D008EAF2E1}" type="pres">
      <dgm:prSet presAssocID="{112570B3-B50D-4A39-868D-0537F6F0A07A}" presName="quadrant1" presStyleLbl="node1" presStyleIdx="0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DC8BB87-8CDE-49CE-9BF3-249FC1E5AA6B}" type="pres">
      <dgm:prSet presAssocID="{112570B3-B50D-4A39-868D-0537F6F0A07A}" presName="quadrant2" presStyleLbl="node1" presStyleIdx="1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A9DF3A8-EF2E-4C06-959F-DE4F8AA5363D}" type="pres">
      <dgm:prSet presAssocID="{112570B3-B50D-4A39-868D-0537F6F0A07A}" presName="quadrant3" presStyleLbl="node1" presStyleIdx="2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5DFA4D0-6DF6-4BA5-B387-32D4AF5FA991}" type="pres">
      <dgm:prSet presAssocID="{112570B3-B50D-4A39-868D-0537F6F0A07A}" presName="quadrant4" presStyleLbl="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FF02EB1-BD1A-4EC1-B9B7-7C9F2BF7D455}" type="pres">
      <dgm:prSet presAssocID="{112570B3-B50D-4A39-868D-0537F6F0A07A}" presName="quadrantPlaceholder" presStyleCnt="0"/>
      <dgm:spPr/>
    </dgm:pt>
    <dgm:pt modelId="{E0A1ECC6-5363-4E45-82C1-0836213AD70B}" type="pres">
      <dgm:prSet presAssocID="{112570B3-B50D-4A39-868D-0537F6F0A07A}" presName="center1" presStyleLbl="fgShp" presStyleIdx="0" presStyleCnt="2"/>
      <dgm:spPr/>
    </dgm:pt>
    <dgm:pt modelId="{459816D5-20A4-46B5-AC1B-E978CDDAD138}" type="pres">
      <dgm:prSet presAssocID="{112570B3-B50D-4A39-868D-0537F6F0A07A}" presName="center2" presStyleLbl="fgShp" presStyleIdx="1" presStyleCnt="2"/>
      <dgm:spPr/>
    </dgm:pt>
  </dgm:ptLst>
  <dgm:cxnLst>
    <dgm:cxn modelId="{5FDA128E-912C-4D30-AB6D-74896CAB9947}" srcId="{112570B3-B50D-4A39-868D-0537F6F0A07A}" destId="{9A0769CD-B057-4A33-B5F6-08FA8A612E80}" srcOrd="4" destOrd="0" parTransId="{78EFBF0B-ED72-4D62-AF82-585DD75DD4F4}" sibTransId="{24C45707-374B-4EF2-8809-E79763357956}"/>
    <dgm:cxn modelId="{AC305ACF-33E7-4871-B398-62BF1DA5E6E3}" type="presOf" srcId="{2DC6CC8A-98FB-4463-B607-7C0970918B12}" destId="{45DFA4D0-6DF6-4BA5-B387-32D4AF5FA991}" srcOrd="0" destOrd="0" presId="urn:microsoft.com/office/officeart/2005/8/layout/cycle4"/>
    <dgm:cxn modelId="{45EE3BC9-6896-4464-BBB9-42A4D99F1CBA}" type="presOf" srcId="{24B7A24A-D215-4583-B6BA-97953258B78D}" destId="{81D7CE49-FC45-43C2-A2E6-F3D008EAF2E1}" srcOrd="0" destOrd="0" presId="urn:microsoft.com/office/officeart/2005/8/layout/cycle4"/>
    <dgm:cxn modelId="{08703A83-C00A-440E-AA4B-57CB830706E4}" type="presOf" srcId="{8DA17436-C6FD-45A3-861F-4043AA51608F}" destId="{8DC8BB87-8CDE-49CE-9BF3-249FC1E5AA6B}" srcOrd="0" destOrd="0" presId="urn:microsoft.com/office/officeart/2005/8/layout/cycle4"/>
    <dgm:cxn modelId="{B91B9C98-CE16-4810-ADEB-52E00B2F1EE4}" srcId="{112570B3-B50D-4A39-868D-0537F6F0A07A}" destId="{2DC6CC8A-98FB-4463-B607-7C0970918B12}" srcOrd="3" destOrd="0" parTransId="{0F07B991-E949-45C5-9DFC-730A7979236B}" sibTransId="{A5604EB2-A338-4769-8AE7-00F6D01C91C3}"/>
    <dgm:cxn modelId="{7B9647C7-8DA5-498A-9C3D-04E27F23C12D}" srcId="{112570B3-B50D-4A39-868D-0537F6F0A07A}" destId="{24B7A24A-D215-4583-B6BA-97953258B78D}" srcOrd="0" destOrd="0" parTransId="{BEAF57EA-A479-4662-B460-8869F57B6E2F}" sibTransId="{DAE15A50-2673-48B7-AC4B-07F72AE81AF2}"/>
    <dgm:cxn modelId="{2CCFFD85-F7CC-416E-B1D9-F183E98668A8}" srcId="{112570B3-B50D-4A39-868D-0537F6F0A07A}" destId="{8F55B533-2181-45C9-B0DC-4C4D07785D50}" srcOrd="7" destOrd="0" parTransId="{0B9FC622-EE59-45C9-890F-B0BA08DB105A}" sibTransId="{6D06A957-43F8-41D0-B77A-7FB6A5C79C30}"/>
    <dgm:cxn modelId="{0F65BAC2-20B4-4D87-8B04-7D1D73F87378}" srcId="{112570B3-B50D-4A39-868D-0537F6F0A07A}" destId="{1A1CC967-38EF-4973-9FC2-96D2536DE08D}" srcOrd="5" destOrd="0" parTransId="{CCAA728E-3E85-4D6B-9B05-47EF9A948E0C}" sibTransId="{2C08C933-F3CD-46E5-9DC8-139CB799E09F}"/>
    <dgm:cxn modelId="{F86B6DCD-03D6-4579-80DD-5C8C81BB9E3E}" srcId="{112570B3-B50D-4A39-868D-0537F6F0A07A}" destId="{8DA17436-C6FD-45A3-861F-4043AA51608F}" srcOrd="1" destOrd="0" parTransId="{11907BAE-3D4C-4A8D-84FE-041B385668B7}" sibTransId="{98441B57-BA05-49DF-9784-93F336BA853A}"/>
    <dgm:cxn modelId="{66BCBCD5-A395-4735-91FB-F5A67CE5B3D9}" srcId="{112570B3-B50D-4A39-868D-0537F6F0A07A}" destId="{FEC35520-7C68-42D2-859C-A6E5D505C39B}" srcOrd="2" destOrd="0" parTransId="{EEFB676A-B009-4A4F-B70D-B315649E04D6}" sibTransId="{F1A996D0-3D09-43F4-96A8-21A55BC2F4FD}"/>
    <dgm:cxn modelId="{161F41DD-A8AE-41C1-91B4-BA6FE7A5C987}" srcId="{112570B3-B50D-4A39-868D-0537F6F0A07A}" destId="{781934F1-911B-4DCE-B80E-515CC4DB3D70}" srcOrd="6" destOrd="0" parTransId="{D49121EE-E481-47C8-91D5-78537041C8CE}" sibTransId="{19E33E89-D0CE-48B3-B00B-6F57B9301290}"/>
    <dgm:cxn modelId="{8A8C8A02-91F3-4598-B21F-86BA7A7B5BD7}" type="presOf" srcId="{FEC35520-7C68-42D2-859C-A6E5D505C39B}" destId="{AA9DF3A8-EF2E-4C06-959F-DE4F8AA5363D}" srcOrd="0" destOrd="0" presId="urn:microsoft.com/office/officeart/2005/8/layout/cycle4"/>
    <dgm:cxn modelId="{851338C4-045D-4CB7-B5AC-DAAC11563105}" type="presOf" srcId="{112570B3-B50D-4A39-868D-0537F6F0A07A}" destId="{CDB85A74-86E0-4004-9381-89B7E5719DBA}" srcOrd="0" destOrd="0" presId="urn:microsoft.com/office/officeart/2005/8/layout/cycle4"/>
    <dgm:cxn modelId="{8E5ECF78-F757-4129-A108-D912AA8EB753}" type="presParOf" srcId="{CDB85A74-86E0-4004-9381-89B7E5719DBA}" destId="{BA83210F-4028-45A1-86DB-C970915AF2C9}" srcOrd="0" destOrd="0" presId="urn:microsoft.com/office/officeart/2005/8/layout/cycle4"/>
    <dgm:cxn modelId="{2C896097-9F37-4C04-A5A7-026FA10F6779}" type="presParOf" srcId="{BA83210F-4028-45A1-86DB-C970915AF2C9}" destId="{9FC3983C-877C-4341-8D87-4EACF891B147}" srcOrd="0" destOrd="0" presId="urn:microsoft.com/office/officeart/2005/8/layout/cycle4"/>
    <dgm:cxn modelId="{605DCD31-6DDC-4B14-A030-D3DCADC97B4A}" type="presParOf" srcId="{CDB85A74-86E0-4004-9381-89B7E5719DBA}" destId="{2210FD7D-08D1-47D9-B44B-83D1001DB6F7}" srcOrd="1" destOrd="0" presId="urn:microsoft.com/office/officeart/2005/8/layout/cycle4"/>
    <dgm:cxn modelId="{ECEFCEB0-37BD-4A45-A6A4-C9BA1B3C6CBD}" type="presParOf" srcId="{2210FD7D-08D1-47D9-B44B-83D1001DB6F7}" destId="{81D7CE49-FC45-43C2-A2E6-F3D008EAF2E1}" srcOrd="0" destOrd="0" presId="urn:microsoft.com/office/officeart/2005/8/layout/cycle4"/>
    <dgm:cxn modelId="{86834D09-E491-40D2-9394-A61346FFFF6F}" type="presParOf" srcId="{2210FD7D-08D1-47D9-B44B-83D1001DB6F7}" destId="{8DC8BB87-8CDE-49CE-9BF3-249FC1E5AA6B}" srcOrd="1" destOrd="0" presId="urn:microsoft.com/office/officeart/2005/8/layout/cycle4"/>
    <dgm:cxn modelId="{5879A2DF-F265-4BE4-8A40-FF87B2EF47E1}" type="presParOf" srcId="{2210FD7D-08D1-47D9-B44B-83D1001DB6F7}" destId="{AA9DF3A8-EF2E-4C06-959F-DE4F8AA5363D}" srcOrd="2" destOrd="0" presId="urn:microsoft.com/office/officeart/2005/8/layout/cycle4"/>
    <dgm:cxn modelId="{6F1276F5-341C-44BE-BD43-5DDAD71632A7}" type="presParOf" srcId="{2210FD7D-08D1-47D9-B44B-83D1001DB6F7}" destId="{45DFA4D0-6DF6-4BA5-B387-32D4AF5FA991}" srcOrd="3" destOrd="0" presId="urn:microsoft.com/office/officeart/2005/8/layout/cycle4"/>
    <dgm:cxn modelId="{28B9A87B-B2B6-4643-A29B-326B06B57F8D}" type="presParOf" srcId="{2210FD7D-08D1-47D9-B44B-83D1001DB6F7}" destId="{6FF02EB1-BD1A-4EC1-B9B7-7C9F2BF7D455}" srcOrd="4" destOrd="0" presId="urn:microsoft.com/office/officeart/2005/8/layout/cycle4"/>
    <dgm:cxn modelId="{D281DCBF-534B-43C9-9AEE-7DDC83C64F42}" type="presParOf" srcId="{CDB85A74-86E0-4004-9381-89B7E5719DBA}" destId="{E0A1ECC6-5363-4E45-82C1-0836213AD70B}" srcOrd="2" destOrd="0" presId="urn:microsoft.com/office/officeart/2005/8/layout/cycle4"/>
    <dgm:cxn modelId="{266C65BE-DB3E-4E64-A798-62EF01B7406D}" type="presParOf" srcId="{CDB85A74-86E0-4004-9381-89B7E5719DBA}" destId="{459816D5-20A4-46B5-AC1B-E978CDDAD138}" srcOrd="3" destOrd="0" presId="urn:microsoft.com/office/officeart/2005/8/layout/cycle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FD98CA9-883B-4715-8F01-0E2A26CFC38A}" type="doc">
      <dgm:prSet loTypeId="urn:microsoft.com/office/officeart/2005/8/layout/radial6" loCatId="relationship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6E1DA854-DC94-4CAB-995B-E051AA135EB3}">
      <dgm:prSet phldrT="[Text]"/>
      <dgm:spPr/>
      <dgm:t>
        <a:bodyPr/>
        <a:lstStyle/>
        <a:p>
          <a:r>
            <a:rPr lang="en-GB" b="1" dirty="0">
              <a:solidFill>
                <a:srgbClr val="FF0000"/>
              </a:solidFill>
            </a:rPr>
            <a:t>Sze</a:t>
          </a:r>
          <a:r>
            <a:rPr lang="pl-PL" b="1" dirty="0" err="1">
              <a:solidFill>
                <a:srgbClr val="FF0000"/>
              </a:solidFill>
            </a:rPr>
            <a:t>ść</a:t>
          </a:r>
          <a:r>
            <a:rPr lang="pl-PL" b="1" dirty="0">
              <a:solidFill>
                <a:srgbClr val="FF0000"/>
              </a:solidFill>
            </a:rPr>
            <a:t> działów nauki i </a:t>
          </a:r>
          <a:r>
            <a:rPr lang="pl-PL" b="1" dirty="0" err="1" smtClean="0">
              <a:solidFill>
                <a:srgbClr val="FF0000"/>
              </a:solidFill>
            </a:rPr>
            <a:t>doświadcze</a:t>
          </a:r>
          <a:r>
            <a:rPr lang="en-GB" b="1" dirty="0" smtClean="0">
              <a:solidFill>
                <a:srgbClr val="FF0000"/>
              </a:solidFill>
            </a:rPr>
            <a:t>ń</a:t>
          </a:r>
          <a:endParaRPr lang="en-GB" b="1" dirty="0">
            <a:solidFill>
              <a:srgbClr val="FF0000"/>
            </a:solidFill>
          </a:endParaRPr>
        </a:p>
      </dgm:t>
    </dgm:pt>
    <dgm:pt modelId="{0B36D755-92D4-4AAB-8C85-35044FBEED43}" type="parTrans" cxnId="{FE1F7F94-F131-4673-84C4-71731D2B9A28}">
      <dgm:prSet/>
      <dgm:spPr/>
      <dgm:t>
        <a:bodyPr/>
        <a:lstStyle/>
        <a:p>
          <a:endParaRPr lang="en-GB"/>
        </a:p>
      </dgm:t>
    </dgm:pt>
    <dgm:pt modelId="{8143E79B-D0DC-4B54-9A94-F9073788F4AD}" type="sibTrans" cxnId="{FE1F7F94-F131-4673-84C4-71731D2B9A28}">
      <dgm:prSet/>
      <dgm:spPr/>
      <dgm:t>
        <a:bodyPr/>
        <a:lstStyle/>
        <a:p>
          <a:endParaRPr lang="en-GB"/>
        </a:p>
      </dgm:t>
    </dgm:pt>
    <dgm:pt modelId="{7F604C3D-9865-4B47-AC0A-7D53F709C001}">
      <dgm:prSet phldrT="[Text]" custT="1"/>
      <dgm:spPr>
        <a:gradFill rotWithShape="0">
          <a:gsLst>
            <a:gs pos="0">
              <a:srgbClr val="7030A0"/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</a:gradFill>
      </dgm:spPr>
      <dgm:t>
        <a:bodyPr/>
        <a:lstStyle/>
        <a:p>
          <a:r>
            <a:rPr lang="pl-PL" sz="2000" b="1" dirty="0"/>
            <a:t>Sztuki ekspresyjne</a:t>
          </a:r>
        </a:p>
        <a:p>
          <a:r>
            <a:rPr lang="pl-PL" sz="2000" dirty="0"/>
            <a:t>- plastyka</a:t>
          </a:r>
        </a:p>
        <a:p>
          <a:r>
            <a:rPr lang="pl-PL" sz="2000" dirty="0"/>
            <a:t>- teatr</a:t>
          </a:r>
        </a:p>
        <a:p>
          <a:r>
            <a:rPr lang="pl-PL" sz="2000" dirty="0"/>
            <a:t>- muzyka</a:t>
          </a:r>
          <a:endParaRPr lang="en-GB" sz="2000" dirty="0"/>
        </a:p>
      </dgm:t>
    </dgm:pt>
    <dgm:pt modelId="{4B7A8BCD-CCAE-45CA-A8BF-3C3C0A7022D3}" type="parTrans" cxnId="{A03BB067-651C-4A45-8F3C-6C5F83BAC783}">
      <dgm:prSet/>
      <dgm:spPr/>
      <dgm:t>
        <a:bodyPr/>
        <a:lstStyle/>
        <a:p>
          <a:endParaRPr lang="en-GB"/>
        </a:p>
      </dgm:t>
    </dgm:pt>
    <dgm:pt modelId="{9B9A8165-0CB5-44D8-8AF2-24E556D6517F}" type="sibTrans" cxnId="{A03BB067-651C-4A45-8F3C-6C5F83BAC783}">
      <dgm:prSet/>
      <dgm:spPr/>
      <dgm:t>
        <a:bodyPr/>
        <a:lstStyle/>
        <a:p>
          <a:endParaRPr lang="en-GB"/>
        </a:p>
      </dgm:t>
    </dgm:pt>
    <dgm:pt modelId="{BCBE2429-E60D-4347-948C-4E0F075D1E86}">
      <dgm:prSet phldrT="[Text]"/>
      <dgm:spPr/>
      <dgm:t>
        <a:bodyPr/>
        <a:lstStyle/>
        <a:p>
          <a:endParaRPr lang="en-GB"/>
        </a:p>
      </dgm:t>
    </dgm:pt>
    <dgm:pt modelId="{30A374F4-4B8F-499A-BBF0-3D18FD8B2DD1}" type="parTrans" cxnId="{CFCBB51B-DEA8-408D-AFAD-4BA9C3134DE3}">
      <dgm:prSet/>
      <dgm:spPr/>
      <dgm:t>
        <a:bodyPr/>
        <a:lstStyle/>
        <a:p>
          <a:endParaRPr lang="en-GB"/>
        </a:p>
      </dgm:t>
    </dgm:pt>
    <dgm:pt modelId="{3857F690-49CE-47D6-A6E3-7B8341534247}" type="sibTrans" cxnId="{CFCBB51B-DEA8-408D-AFAD-4BA9C3134DE3}">
      <dgm:prSet/>
      <dgm:spPr/>
      <dgm:t>
        <a:bodyPr/>
        <a:lstStyle/>
        <a:p>
          <a:endParaRPr lang="en-GB"/>
        </a:p>
      </dgm:t>
    </dgm:pt>
    <dgm:pt modelId="{CEC4E960-00C7-4896-AD6B-7E06A9D9B063}">
      <dgm:prSet phldrT="[Text]" phldr="1"/>
      <dgm:spPr/>
      <dgm:t>
        <a:bodyPr/>
        <a:lstStyle/>
        <a:p>
          <a:endParaRPr lang="en-GB"/>
        </a:p>
      </dgm:t>
    </dgm:pt>
    <dgm:pt modelId="{FD250EE9-4C62-4F08-AB60-996A226C01B7}" type="parTrans" cxnId="{998DC4FB-233C-4716-B651-AB79243E0A2A}">
      <dgm:prSet/>
      <dgm:spPr/>
      <dgm:t>
        <a:bodyPr/>
        <a:lstStyle/>
        <a:p>
          <a:endParaRPr lang="en-GB"/>
        </a:p>
      </dgm:t>
    </dgm:pt>
    <dgm:pt modelId="{ADA418C6-D964-46FF-97B3-88FA1FCFA3C9}" type="sibTrans" cxnId="{998DC4FB-233C-4716-B651-AB79243E0A2A}">
      <dgm:prSet/>
      <dgm:spPr/>
      <dgm:t>
        <a:bodyPr/>
        <a:lstStyle/>
        <a:p>
          <a:endParaRPr lang="en-GB"/>
        </a:p>
      </dgm:t>
    </dgm:pt>
    <dgm:pt modelId="{88D09BA7-C3C2-410C-A099-A700DF7F5216}">
      <dgm:prSet phldrT="[Text]"/>
      <dgm:spPr/>
      <dgm:t>
        <a:bodyPr/>
        <a:lstStyle/>
        <a:p>
          <a:endParaRPr lang="en-GB"/>
        </a:p>
      </dgm:t>
    </dgm:pt>
    <dgm:pt modelId="{02BD4635-471E-40B5-BAAA-6D57584995A1}" type="parTrans" cxnId="{E4A7CB35-5B28-48C8-9274-AA68EB96C272}">
      <dgm:prSet/>
      <dgm:spPr/>
      <dgm:t>
        <a:bodyPr/>
        <a:lstStyle/>
        <a:p>
          <a:endParaRPr lang="en-GB"/>
        </a:p>
      </dgm:t>
    </dgm:pt>
    <dgm:pt modelId="{C17B9B8B-E1DB-4C7E-9679-59208D860B04}" type="sibTrans" cxnId="{E4A7CB35-5B28-48C8-9274-AA68EB96C272}">
      <dgm:prSet/>
      <dgm:spPr/>
      <dgm:t>
        <a:bodyPr/>
        <a:lstStyle/>
        <a:p>
          <a:endParaRPr lang="en-GB"/>
        </a:p>
      </dgm:t>
    </dgm:pt>
    <dgm:pt modelId="{7C36B34C-3A8F-4A9A-8521-DD0C8BF5C042}">
      <dgm:prSet phldrT="[Text]" phldr="1"/>
      <dgm:spPr/>
      <dgm:t>
        <a:bodyPr/>
        <a:lstStyle/>
        <a:p>
          <a:endParaRPr lang="en-GB"/>
        </a:p>
      </dgm:t>
    </dgm:pt>
    <dgm:pt modelId="{CFC086FC-4C33-4379-8A44-046A20A6D8E2}" type="parTrans" cxnId="{921C04AA-C0F1-42C7-93D7-11D6CB7539CE}">
      <dgm:prSet/>
      <dgm:spPr/>
      <dgm:t>
        <a:bodyPr/>
        <a:lstStyle/>
        <a:p>
          <a:endParaRPr lang="en-GB"/>
        </a:p>
      </dgm:t>
    </dgm:pt>
    <dgm:pt modelId="{42C16A73-EFDB-41CC-85B7-43048BFA98E3}" type="sibTrans" cxnId="{921C04AA-C0F1-42C7-93D7-11D6CB7539CE}">
      <dgm:prSet/>
      <dgm:spPr/>
      <dgm:t>
        <a:bodyPr/>
        <a:lstStyle/>
        <a:p>
          <a:endParaRPr lang="en-GB"/>
        </a:p>
      </dgm:t>
    </dgm:pt>
    <dgm:pt modelId="{0EB9E823-6E1E-4E50-97F7-DA4DF61F51AA}">
      <dgm:prSet phldrT="[Text]"/>
      <dgm:spPr/>
      <dgm:t>
        <a:bodyPr/>
        <a:lstStyle/>
        <a:p>
          <a:endParaRPr lang="en-GB"/>
        </a:p>
      </dgm:t>
    </dgm:pt>
    <dgm:pt modelId="{B1B6EC1B-84D1-4564-8D4C-DFB3F83A88A2}" type="parTrans" cxnId="{241B1D22-736C-4E5A-BBDB-C2C39A3759A9}">
      <dgm:prSet/>
      <dgm:spPr/>
      <dgm:t>
        <a:bodyPr/>
        <a:lstStyle/>
        <a:p>
          <a:endParaRPr lang="en-GB"/>
        </a:p>
      </dgm:t>
    </dgm:pt>
    <dgm:pt modelId="{5309AAE0-FA77-4E6D-8E5F-97D1BA55BBD4}" type="sibTrans" cxnId="{241B1D22-736C-4E5A-BBDB-C2C39A3759A9}">
      <dgm:prSet/>
      <dgm:spPr/>
      <dgm:t>
        <a:bodyPr/>
        <a:lstStyle/>
        <a:p>
          <a:endParaRPr lang="en-GB"/>
        </a:p>
      </dgm:t>
    </dgm:pt>
    <dgm:pt modelId="{F10DB2D5-6EBB-4653-967F-DEA4CA810F16}">
      <dgm:prSet phldrT="[Text]" phldr="1"/>
      <dgm:spPr/>
      <dgm:t>
        <a:bodyPr/>
        <a:lstStyle/>
        <a:p>
          <a:endParaRPr lang="en-GB"/>
        </a:p>
      </dgm:t>
    </dgm:pt>
    <dgm:pt modelId="{699EA69F-D4AB-4EDD-9401-4B9F82CA652E}" type="parTrans" cxnId="{E3631021-4347-4769-9163-376027726EB7}">
      <dgm:prSet/>
      <dgm:spPr/>
      <dgm:t>
        <a:bodyPr/>
        <a:lstStyle/>
        <a:p>
          <a:endParaRPr lang="en-GB"/>
        </a:p>
      </dgm:t>
    </dgm:pt>
    <dgm:pt modelId="{21F781E4-B316-4922-A03A-25661F3EFF18}" type="sibTrans" cxnId="{E3631021-4347-4769-9163-376027726EB7}">
      <dgm:prSet/>
      <dgm:spPr/>
      <dgm:t>
        <a:bodyPr/>
        <a:lstStyle/>
        <a:p>
          <a:endParaRPr lang="en-GB"/>
        </a:p>
      </dgm:t>
    </dgm:pt>
    <dgm:pt modelId="{8493F8C9-4019-47EC-ACE3-699D7FDA8414}">
      <dgm:prSet custT="1"/>
      <dgm:spPr>
        <a:gradFill rotWithShape="0">
          <a:gsLst>
            <a:gs pos="0">
              <a:srgbClr val="7030A0"/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</a:gradFill>
      </dgm:spPr>
      <dgm:t>
        <a:bodyPr/>
        <a:lstStyle/>
        <a:p>
          <a:r>
            <a:rPr lang="pl-PL" sz="2000" b="1" dirty="0"/>
            <a:t>Zdrowie</a:t>
          </a:r>
        </a:p>
        <a:p>
          <a:r>
            <a:rPr lang="pl-PL" sz="2000" b="1" dirty="0"/>
            <a:t> i dobre samopoczucie</a:t>
          </a:r>
        </a:p>
        <a:p>
          <a:r>
            <a:rPr lang="pl-PL" sz="2000" dirty="0"/>
            <a:t>- technologia żywienia</a:t>
          </a:r>
        </a:p>
        <a:p>
          <a:r>
            <a:rPr lang="pl-PL" sz="2000" dirty="0"/>
            <a:t>- wychowanie zdrowotne i obywatelskie (PSE)</a:t>
          </a:r>
        </a:p>
        <a:p>
          <a:r>
            <a:rPr lang="pl-PL" sz="2000" dirty="0"/>
            <a:t>- WF</a:t>
          </a:r>
          <a:endParaRPr lang="en-GB" sz="2000" dirty="0"/>
        </a:p>
      </dgm:t>
    </dgm:pt>
    <dgm:pt modelId="{A263F2FB-A1B3-485E-A1CC-FDC2CCC65F43}" type="parTrans" cxnId="{0F4F2A96-7D6D-44CA-8875-031A33C87D2A}">
      <dgm:prSet/>
      <dgm:spPr/>
      <dgm:t>
        <a:bodyPr/>
        <a:lstStyle/>
        <a:p>
          <a:endParaRPr lang="en-GB"/>
        </a:p>
      </dgm:t>
    </dgm:pt>
    <dgm:pt modelId="{3D15CC67-F018-4D67-B284-0363D3663351}" type="sibTrans" cxnId="{0F4F2A96-7D6D-44CA-8875-031A33C87D2A}">
      <dgm:prSet/>
      <dgm:spPr/>
      <dgm:t>
        <a:bodyPr/>
        <a:lstStyle/>
        <a:p>
          <a:endParaRPr lang="en-GB"/>
        </a:p>
      </dgm:t>
    </dgm:pt>
    <dgm:pt modelId="{A159F6AF-4AF2-4F9D-971A-C3C525DDACB3}">
      <dgm:prSet custT="1"/>
      <dgm:spPr>
        <a:gradFill rotWithShape="0">
          <a:gsLst>
            <a:gs pos="0">
              <a:srgbClr val="7030A0"/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</a:gradFill>
      </dgm:spPr>
      <dgm:t>
        <a:bodyPr/>
        <a:lstStyle/>
        <a:p>
          <a:r>
            <a:rPr lang="pl-PL" sz="2000" b="1" dirty="0"/>
            <a:t>Nauki humanistyczne</a:t>
          </a:r>
          <a:endParaRPr lang="pl-PL" sz="2000" b="0" dirty="0"/>
        </a:p>
        <a:p>
          <a:r>
            <a:rPr lang="pl-PL" sz="2000" b="0" dirty="0"/>
            <a:t>- religia</a:t>
          </a:r>
        </a:p>
        <a:p>
          <a:r>
            <a:rPr lang="pl-PL" sz="2000" b="0" dirty="0"/>
            <a:t>- historia</a:t>
          </a:r>
        </a:p>
        <a:p>
          <a:r>
            <a:rPr lang="pl-PL" sz="2000" b="1" dirty="0"/>
            <a:t>- </a:t>
          </a:r>
          <a:r>
            <a:rPr lang="pl-PL" sz="2000" b="0" dirty="0"/>
            <a:t>geografia</a:t>
          </a:r>
          <a:endParaRPr lang="en-GB" sz="2000" b="0" dirty="0"/>
        </a:p>
      </dgm:t>
    </dgm:pt>
    <dgm:pt modelId="{F7CF8EBD-BFB1-4958-918A-603890C390BA}" type="parTrans" cxnId="{663CD5F3-FC3D-4D78-B8DC-D8EF26B274DC}">
      <dgm:prSet/>
      <dgm:spPr/>
      <dgm:t>
        <a:bodyPr/>
        <a:lstStyle/>
        <a:p>
          <a:endParaRPr lang="en-GB"/>
        </a:p>
      </dgm:t>
    </dgm:pt>
    <dgm:pt modelId="{F608AC5A-198F-4311-A5E8-1A62E0E48D80}" type="sibTrans" cxnId="{663CD5F3-FC3D-4D78-B8DC-D8EF26B274DC}">
      <dgm:prSet/>
      <dgm:spPr/>
      <dgm:t>
        <a:bodyPr/>
        <a:lstStyle/>
        <a:p>
          <a:endParaRPr lang="en-GB"/>
        </a:p>
      </dgm:t>
    </dgm:pt>
    <dgm:pt modelId="{53742CD5-508F-446D-91B6-23AC0535CC36}">
      <dgm:prSet custT="1"/>
      <dgm:spPr>
        <a:gradFill rotWithShape="0">
          <a:gsLst>
            <a:gs pos="0">
              <a:srgbClr val="7030A0"/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</a:gradFill>
      </dgm:spPr>
      <dgm:t>
        <a:bodyPr/>
        <a:lstStyle/>
        <a:p>
          <a:r>
            <a:rPr lang="pl-PL" sz="2000" b="1" dirty="0"/>
            <a:t>Matematyka i umiejętność liczenia</a:t>
          </a:r>
          <a:endParaRPr lang="en-GB" sz="2000" b="1" dirty="0"/>
        </a:p>
      </dgm:t>
    </dgm:pt>
    <dgm:pt modelId="{F23998BD-465A-45B3-93B5-590352C2B0FD}" type="parTrans" cxnId="{9B9FE2FA-E8D4-4A08-AB92-70976FF91D5C}">
      <dgm:prSet/>
      <dgm:spPr/>
      <dgm:t>
        <a:bodyPr/>
        <a:lstStyle/>
        <a:p>
          <a:endParaRPr lang="en-GB"/>
        </a:p>
      </dgm:t>
    </dgm:pt>
    <dgm:pt modelId="{AE2474F3-2D96-4004-87E3-D8C800E1E06C}" type="sibTrans" cxnId="{9B9FE2FA-E8D4-4A08-AB92-70976FF91D5C}">
      <dgm:prSet/>
      <dgm:spPr/>
      <dgm:t>
        <a:bodyPr/>
        <a:lstStyle/>
        <a:p>
          <a:endParaRPr lang="en-GB"/>
        </a:p>
      </dgm:t>
    </dgm:pt>
    <dgm:pt modelId="{8364DFDB-090E-4FF3-BF66-39382EBA6EB5}">
      <dgm:prSet/>
      <dgm:spPr/>
      <dgm:t>
        <a:bodyPr/>
        <a:lstStyle/>
        <a:p>
          <a:endParaRPr lang="en-GB"/>
        </a:p>
      </dgm:t>
    </dgm:pt>
    <dgm:pt modelId="{B8C8D797-2F41-48AD-815A-0B252C322661}" type="parTrans" cxnId="{A88420C7-BC50-4217-99C7-549C1021F8E3}">
      <dgm:prSet/>
      <dgm:spPr/>
      <dgm:t>
        <a:bodyPr/>
        <a:lstStyle/>
        <a:p>
          <a:endParaRPr lang="en-GB"/>
        </a:p>
      </dgm:t>
    </dgm:pt>
    <dgm:pt modelId="{54868447-89DB-466A-9E01-82975CD2789E}" type="sibTrans" cxnId="{A88420C7-BC50-4217-99C7-549C1021F8E3}">
      <dgm:prSet/>
      <dgm:spPr/>
      <dgm:t>
        <a:bodyPr/>
        <a:lstStyle/>
        <a:p>
          <a:endParaRPr lang="en-GB"/>
        </a:p>
      </dgm:t>
    </dgm:pt>
    <dgm:pt modelId="{B2978145-A661-47A6-870F-E44A7C3A7710}">
      <dgm:prSet/>
      <dgm:spPr/>
      <dgm:t>
        <a:bodyPr/>
        <a:lstStyle/>
        <a:p>
          <a:endParaRPr lang="en-GB"/>
        </a:p>
      </dgm:t>
    </dgm:pt>
    <dgm:pt modelId="{4D4ABCA5-351C-4753-AD26-EB1CDEC3D3B6}" type="parTrans" cxnId="{082E69BD-0480-4D48-BC2D-21C90DC60B44}">
      <dgm:prSet/>
      <dgm:spPr/>
      <dgm:t>
        <a:bodyPr/>
        <a:lstStyle/>
        <a:p>
          <a:endParaRPr lang="en-GB"/>
        </a:p>
      </dgm:t>
    </dgm:pt>
    <dgm:pt modelId="{8985DAF1-B2E8-4E92-B3DA-ACE6F728E42B}" type="sibTrans" cxnId="{082E69BD-0480-4D48-BC2D-21C90DC60B44}">
      <dgm:prSet/>
      <dgm:spPr/>
      <dgm:t>
        <a:bodyPr/>
        <a:lstStyle/>
        <a:p>
          <a:endParaRPr lang="en-GB"/>
        </a:p>
      </dgm:t>
    </dgm:pt>
    <dgm:pt modelId="{7DF7AA07-846F-4E6C-84FD-1BC73EDD962D}">
      <dgm:prSet/>
      <dgm:spPr/>
      <dgm:t>
        <a:bodyPr/>
        <a:lstStyle/>
        <a:p>
          <a:endParaRPr lang="en-GB"/>
        </a:p>
      </dgm:t>
    </dgm:pt>
    <dgm:pt modelId="{AC4B2432-7004-4A6D-A624-C8B4BE5F55C1}" type="parTrans" cxnId="{0E980AE7-AED6-4C0C-80E6-C7DC145D0BC4}">
      <dgm:prSet/>
      <dgm:spPr/>
      <dgm:t>
        <a:bodyPr/>
        <a:lstStyle/>
        <a:p>
          <a:endParaRPr lang="en-GB"/>
        </a:p>
      </dgm:t>
    </dgm:pt>
    <dgm:pt modelId="{AAD51BC7-0F87-46E8-B18B-EDB5DAE47328}" type="sibTrans" cxnId="{0E980AE7-AED6-4C0C-80E6-C7DC145D0BC4}">
      <dgm:prSet/>
      <dgm:spPr/>
      <dgm:t>
        <a:bodyPr/>
        <a:lstStyle/>
        <a:p>
          <a:endParaRPr lang="en-GB"/>
        </a:p>
      </dgm:t>
    </dgm:pt>
    <dgm:pt modelId="{1AC35925-58B2-4203-A184-9E2050994843}">
      <dgm:prSet/>
      <dgm:spPr/>
      <dgm:t>
        <a:bodyPr/>
        <a:lstStyle/>
        <a:p>
          <a:endParaRPr lang="en-GB"/>
        </a:p>
      </dgm:t>
    </dgm:pt>
    <dgm:pt modelId="{99076E23-5032-422A-9762-268AC5BC6442}" type="parTrans" cxnId="{1C5E93B6-B3BF-41A2-86EE-7729B2A8DD54}">
      <dgm:prSet/>
      <dgm:spPr/>
      <dgm:t>
        <a:bodyPr/>
        <a:lstStyle/>
        <a:p>
          <a:endParaRPr lang="en-GB"/>
        </a:p>
      </dgm:t>
    </dgm:pt>
    <dgm:pt modelId="{20D51B42-BB0F-4E89-B0B9-5959EE3862E4}" type="sibTrans" cxnId="{1C5E93B6-B3BF-41A2-86EE-7729B2A8DD54}">
      <dgm:prSet/>
      <dgm:spPr/>
      <dgm:t>
        <a:bodyPr/>
        <a:lstStyle/>
        <a:p>
          <a:endParaRPr lang="en-GB"/>
        </a:p>
      </dgm:t>
    </dgm:pt>
    <dgm:pt modelId="{D343185B-466E-4DED-8276-D662827E3E91}">
      <dgm:prSet custT="1"/>
      <dgm:spPr>
        <a:gradFill rotWithShape="0">
          <a:gsLst>
            <a:gs pos="0">
              <a:srgbClr val="7030A0"/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</a:gradFill>
      </dgm:spPr>
      <dgm:t>
        <a:bodyPr/>
        <a:lstStyle/>
        <a:p>
          <a:r>
            <a:rPr lang="pl-PL" sz="1800" b="1" dirty="0"/>
            <a:t>Nauki ścisłe</a:t>
          </a:r>
        </a:p>
        <a:p>
          <a:r>
            <a:rPr lang="pl-PL" sz="1800" b="1" dirty="0"/>
            <a:t> i technika</a:t>
          </a:r>
          <a:endParaRPr lang="pl-PL" sz="1800" b="0" dirty="0"/>
        </a:p>
        <a:p>
          <a:r>
            <a:rPr lang="pl-PL" sz="1800" b="0" dirty="0"/>
            <a:t>- biologia, fizyka, chemia</a:t>
          </a:r>
        </a:p>
        <a:p>
          <a:r>
            <a:rPr lang="pl-PL" sz="1800" b="0" dirty="0"/>
            <a:t>- wzornictwo i technologie</a:t>
          </a:r>
        </a:p>
        <a:p>
          <a:r>
            <a:rPr lang="pl-PL" sz="1800" b="0" dirty="0"/>
            <a:t>- technika informacyjna i komunikacyjna</a:t>
          </a:r>
          <a:endParaRPr lang="pl-PL" sz="1800" b="1" dirty="0"/>
        </a:p>
      </dgm:t>
    </dgm:pt>
    <dgm:pt modelId="{163FD685-6B79-40C8-842C-C0DDDCA105EB}" type="parTrans" cxnId="{2268CEBD-40F9-463B-BFBE-923CA7A272EE}">
      <dgm:prSet/>
      <dgm:spPr/>
      <dgm:t>
        <a:bodyPr/>
        <a:lstStyle/>
        <a:p>
          <a:endParaRPr lang="en-GB"/>
        </a:p>
      </dgm:t>
    </dgm:pt>
    <dgm:pt modelId="{DBF5FDD6-67E7-4B55-9B64-61CD03B62499}" type="sibTrans" cxnId="{2268CEBD-40F9-463B-BFBE-923CA7A272EE}">
      <dgm:prSet/>
      <dgm:spPr/>
      <dgm:t>
        <a:bodyPr/>
        <a:lstStyle/>
        <a:p>
          <a:endParaRPr lang="en-GB"/>
        </a:p>
      </dgm:t>
    </dgm:pt>
    <dgm:pt modelId="{3B5F2F34-30CE-4386-BCEA-FCFD539DD542}">
      <dgm:prSet custT="1"/>
      <dgm:spPr>
        <a:gradFill rotWithShape="0">
          <a:gsLst>
            <a:gs pos="0">
              <a:srgbClr val="7030A0"/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</a:gradFill>
      </dgm:spPr>
      <dgm:t>
        <a:bodyPr/>
        <a:lstStyle/>
        <a:p>
          <a:r>
            <a:rPr lang="pl-PL" sz="2000" b="1" dirty="0"/>
            <a:t>Język, umiejętność czytania i pisania oraz </a:t>
          </a:r>
          <a:r>
            <a:rPr lang="en-GB" sz="2000" b="1" dirty="0" err="1" smtClean="0"/>
            <a:t>porozumiewania</a:t>
          </a:r>
          <a:r>
            <a:rPr lang="en-GB" sz="2000" b="1" dirty="0" smtClean="0"/>
            <a:t> </a:t>
          </a:r>
          <a:r>
            <a:rPr lang="en-GB" sz="2000" b="1" dirty="0" err="1" smtClean="0"/>
            <a:t>się</a:t>
          </a:r>
          <a:endParaRPr lang="pl-PL" sz="2000" b="0" dirty="0"/>
        </a:p>
        <a:p>
          <a:r>
            <a:rPr lang="pl-PL" sz="2000" b="0" dirty="0"/>
            <a:t>- język angielski/walijski</a:t>
          </a:r>
        </a:p>
        <a:p>
          <a:r>
            <a:rPr lang="pl-PL" sz="2000" b="0" dirty="0"/>
            <a:t>- nowożytne języki obce</a:t>
          </a:r>
          <a:endParaRPr lang="pl-PL" sz="2000" b="1" dirty="0"/>
        </a:p>
      </dgm:t>
    </dgm:pt>
    <dgm:pt modelId="{42FAEA57-4CBE-4E08-B778-866EFE3816AB}" type="parTrans" cxnId="{C1771336-363A-47D9-85C9-6B175477DDB5}">
      <dgm:prSet/>
      <dgm:spPr/>
      <dgm:t>
        <a:bodyPr/>
        <a:lstStyle/>
        <a:p>
          <a:endParaRPr lang="en-GB"/>
        </a:p>
      </dgm:t>
    </dgm:pt>
    <dgm:pt modelId="{B04AEE49-731C-432D-8C55-855EF5507F42}" type="sibTrans" cxnId="{C1771336-363A-47D9-85C9-6B175477DDB5}">
      <dgm:prSet/>
      <dgm:spPr/>
      <dgm:t>
        <a:bodyPr/>
        <a:lstStyle/>
        <a:p>
          <a:endParaRPr lang="en-GB"/>
        </a:p>
      </dgm:t>
    </dgm:pt>
    <dgm:pt modelId="{B6B62682-EE50-403B-A8EF-62488FB5C5A2}" type="pres">
      <dgm:prSet presAssocID="{2FD98CA9-883B-4715-8F01-0E2A26CFC38A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n-GB"/>
        </a:p>
      </dgm:t>
    </dgm:pt>
    <dgm:pt modelId="{996F175B-1458-45D8-9260-644EB3BBE7EA}" type="pres">
      <dgm:prSet presAssocID="{6E1DA854-DC94-4CAB-995B-E051AA135EB3}" presName="centerShape" presStyleLbl="node0" presStyleIdx="0" presStyleCnt="1" custScaleX="135695" custScaleY="125389"/>
      <dgm:spPr/>
      <dgm:t>
        <a:bodyPr/>
        <a:lstStyle/>
        <a:p>
          <a:endParaRPr lang="en-GB"/>
        </a:p>
      </dgm:t>
    </dgm:pt>
    <dgm:pt modelId="{C277BEFD-0B5E-4979-A7EF-DA2EFF11249C}" type="pres">
      <dgm:prSet presAssocID="{7F604C3D-9865-4B47-AC0A-7D53F709C001}" presName="node" presStyleLbl="node1" presStyleIdx="0" presStyleCnt="6" custScaleX="275283" custScaleY="153413" custRadScaleRad="100231" custRadScaleInc="15244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12CFA4D5-66D0-44CA-9590-047C545A3C25}" type="pres">
      <dgm:prSet presAssocID="{7F604C3D-9865-4B47-AC0A-7D53F709C001}" presName="dummy" presStyleCnt="0"/>
      <dgm:spPr/>
      <dgm:t>
        <a:bodyPr/>
        <a:lstStyle/>
        <a:p>
          <a:endParaRPr lang="en-US"/>
        </a:p>
      </dgm:t>
    </dgm:pt>
    <dgm:pt modelId="{AAA9E671-5863-4838-B058-8A3DF5AA1E43}" type="pres">
      <dgm:prSet presAssocID="{9B9A8165-0CB5-44D8-8AF2-24E556D6517F}" presName="sibTrans" presStyleLbl="sibTrans2D1" presStyleIdx="0" presStyleCnt="6"/>
      <dgm:spPr/>
      <dgm:t>
        <a:bodyPr/>
        <a:lstStyle/>
        <a:p>
          <a:endParaRPr lang="en-GB"/>
        </a:p>
      </dgm:t>
    </dgm:pt>
    <dgm:pt modelId="{D8885EC2-0623-4097-AF3F-6DC74E3F2B4B}" type="pres">
      <dgm:prSet presAssocID="{8493F8C9-4019-47EC-ACE3-699D7FDA8414}" presName="node" presStyleLbl="node1" presStyleIdx="1" presStyleCnt="6" custScaleX="258034" custScaleY="147795" custRadScaleRad="117842" custRadScaleInc="66619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18FFE936-1722-40AA-BE7E-98AD462BF438}" type="pres">
      <dgm:prSet presAssocID="{8493F8C9-4019-47EC-ACE3-699D7FDA8414}" presName="dummy" presStyleCnt="0"/>
      <dgm:spPr/>
      <dgm:t>
        <a:bodyPr/>
        <a:lstStyle/>
        <a:p>
          <a:endParaRPr lang="en-US"/>
        </a:p>
      </dgm:t>
    </dgm:pt>
    <dgm:pt modelId="{095A401D-86A1-4810-B3CB-6BA827522217}" type="pres">
      <dgm:prSet presAssocID="{3D15CC67-F018-4D67-B284-0363D3663351}" presName="sibTrans" presStyleLbl="sibTrans2D1" presStyleIdx="1" presStyleCnt="6"/>
      <dgm:spPr/>
      <dgm:t>
        <a:bodyPr/>
        <a:lstStyle/>
        <a:p>
          <a:endParaRPr lang="en-US"/>
        </a:p>
      </dgm:t>
    </dgm:pt>
    <dgm:pt modelId="{36F9ADE4-07DD-4A0B-9E87-76AB1ED0CA28}" type="pres">
      <dgm:prSet presAssocID="{A159F6AF-4AF2-4F9D-971A-C3C525DDACB3}" presName="node" presStyleLbl="node1" presStyleIdx="2" presStyleCnt="6" custScaleX="244993" custScaleY="141360" custRadScaleRad="124905" custRadScaleInc="-32015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D41BDC76-EB8A-420E-9FDA-594A859C90B4}" type="pres">
      <dgm:prSet presAssocID="{A159F6AF-4AF2-4F9D-971A-C3C525DDACB3}" presName="dummy" presStyleCnt="0"/>
      <dgm:spPr/>
      <dgm:t>
        <a:bodyPr/>
        <a:lstStyle/>
        <a:p>
          <a:endParaRPr lang="en-US"/>
        </a:p>
      </dgm:t>
    </dgm:pt>
    <dgm:pt modelId="{2A3D1A8F-0A4B-47E5-A177-1269FBEC969A}" type="pres">
      <dgm:prSet presAssocID="{F608AC5A-198F-4311-A5E8-1A62E0E48D80}" presName="sibTrans" presStyleLbl="sibTrans2D1" presStyleIdx="2" presStyleCnt="6"/>
      <dgm:spPr/>
      <dgm:t>
        <a:bodyPr/>
        <a:lstStyle/>
        <a:p>
          <a:endParaRPr lang="en-US"/>
        </a:p>
      </dgm:t>
    </dgm:pt>
    <dgm:pt modelId="{B0A07A62-B5DB-4DAF-954B-EDB051A94E71}" type="pres">
      <dgm:prSet presAssocID="{53742CD5-508F-446D-91B6-23AC0535CC36}" presName="node" presStyleLbl="node1" presStyleIdx="3" presStyleCnt="6" custScaleX="283362" custScaleY="149424" custRadScaleRad="100014" custRadScaleInc="-4855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B67FF873-251F-46F7-B348-EE9C25276A7F}" type="pres">
      <dgm:prSet presAssocID="{53742CD5-508F-446D-91B6-23AC0535CC36}" presName="dummy" presStyleCnt="0"/>
      <dgm:spPr/>
      <dgm:t>
        <a:bodyPr/>
        <a:lstStyle/>
        <a:p>
          <a:endParaRPr lang="en-US"/>
        </a:p>
      </dgm:t>
    </dgm:pt>
    <dgm:pt modelId="{D334898C-A032-4D1D-85E1-B9FA141F0370}" type="pres">
      <dgm:prSet presAssocID="{AE2474F3-2D96-4004-87E3-D8C800E1E06C}" presName="sibTrans" presStyleLbl="sibTrans2D1" presStyleIdx="3" presStyleCnt="6"/>
      <dgm:spPr/>
      <dgm:t>
        <a:bodyPr/>
        <a:lstStyle/>
        <a:p>
          <a:endParaRPr lang="en-US"/>
        </a:p>
      </dgm:t>
    </dgm:pt>
    <dgm:pt modelId="{35D7A685-7940-4703-A9A5-5B11483BB487}" type="pres">
      <dgm:prSet presAssocID="{D343185B-466E-4DED-8276-D662827E3E91}" presName="node" presStyleLbl="node1" presStyleIdx="4" presStyleCnt="6" custScaleX="255393" custScaleY="137837" custRadScaleRad="128879" custRadScaleInc="42642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11BCDA60-C2BF-4011-B585-7FF44E3461F5}" type="pres">
      <dgm:prSet presAssocID="{D343185B-466E-4DED-8276-D662827E3E91}" presName="dummy" presStyleCnt="0"/>
      <dgm:spPr/>
      <dgm:t>
        <a:bodyPr/>
        <a:lstStyle/>
        <a:p>
          <a:endParaRPr lang="en-US"/>
        </a:p>
      </dgm:t>
    </dgm:pt>
    <dgm:pt modelId="{6BAE78E4-4CDC-4785-912D-BE9AB02DD069}" type="pres">
      <dgm:prSet presAssocID="{DBF5FDD6-67E7-4B55-9B64-61CD03B62499}" presName="sibTrans" presStyleLbl="sibTrans2D1" presStyleIdx="4" presStyleCnt="6"/>
      <dgm:spPr/>
      <dgm:t>
        <a:bodyPr/>
        <a:lstStyle/>
        <a:p>
          <a:endParaRPr lang="en-US"/>
        </a:p>
      </dgm:t>
    </dgm:pt>
    <dgm:pt modelId="{335862F3-4DFA-4CB8-AAA4-8D2D386C3D68}" type="pres">
      <dgm:prSet presAssocID="{3B5F2F34-30CE-4386-BCEA-FCFD539DD542}" presName="node" presStyleLbl="node1" presStyleIdx="5" presStyleCnt="6" custScaleX="256478" custScaleY="149914" custRadScaleRad="125956" custRadScaleInc="-45544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B84F131F-BC94-478D-9310-E3DC151DEDF3}" type="pres">
      <dgm:prSet presAssocID="{3B5F2F34-30CE-4386-BCEA-FCFD539DD542}" presName="dummy" presStyleCnt="0"/>
      <dgm:spPr/>
      <dgm:t>
        <a:bodyPr/>
        <a:lstStyle/>
        <a:p>
          <a:endParaRPr lang="en-US"/>
        </a:p>
      </dgm:t>
    </dgm:pt>
    <dgm:pt modelId="{34779444-E558-40CF-B423-12B7EEC9A07E}" type="pres">
      <dgm:prSet presAssocID="{B04AEE49-731C-432D-8C55-855EF5507F42}" presName="sibTrans" presStyleLbl="sibTrans2D1" presStyleIdx="5" presStyleCnt="6"/>
      <dgm:spPr/>
      <dgm:t>
        <a:bodyPr/>
        <a:lstStyle/>
        <a:p>
          <a:endParaRPr lang="en-US"/>
        </a:p>
      </dgm:t>
    </dgm:pt>
  </dgm:ptLst>
  <dgm:cxnLst>
    <dgm:cxn modelId="{A88420C7-BC50-4217-99C7-549C1021F8E3}" srcId="{1AC35925-58B2-4203-A184-9E2050994843}" destId="{8364DFDB-090E-4FF3-BF66-39382EBA6EB5}" srcOrd="0" destOrd="0" parTransId="{B8C8D797-2F41-48AD-815A-0B252C322661}" sibTransId="{54868447-89DB-466A-9E01-82975CD2789E}"/>
    <dgm:cxn modelId="{E4A7CB35-5B28-48C8-9274-AA68EB96C272}" srcId="{2FD98CA9-883B-4715-8F01-0E2A26CFC38A}" destId="{88D09BA7-C3C2-410C-A099-A700DF7F5216}" srcOrd="4" destOrd="0" parTransId="{02BD4635-471E-40B5-BAAA-6D57584995A1}" sibTransId="{C17B9B8B-E1DB-4C7E-9679-59208D860B04}"/>
    <dgm:cxn modelId="{B89BE18C-2D8B-4515-B605-BE661C1D06C7}" type="presOf" srcId="{A159F6AF-4AF2-4F9D-971A-C3C525DDACB3}" destId="{36F9ADE4-07DD-4A0B-9E87-76AB1ED0CA28}" srcOrd="0" destOrd="0" presId="urn:microsoft.com/office/officeart/2005/8/layout/radial6"/>
    <dgm:cxn modelId="{0F4F2A96-7D6D-44CA-8875-031A33C87D2A}" srcId="{6E1DA854-DC94-4CAB-995B-E051AA135EB3}" destId="{8493F8C9-4019-47EC-ACE3-699D7FDA8414}" srcOrd="1" destOrd="0" parTransId="{A263F2FB-A1B3-485E-A1CC-FDC2CCC65F43}" sibTransId="{3D15CC67-F018-4D67-B284-0363D3663351}"/>
    <dgm:cxn modelId="{0E980AE7-AED6-4C0C-80E6-C7DC145D0BC4}" srcId="{2FD98CA9-883B-4715-8F01-0E2A26CFC38A}" destId="{7DF7AA07-846F-4E6C-84FD-1BC73EDD962D}" srcOrd="1" destOrd="0" parTransId="{AC4B2432-7004-4A6D-A624-C8B4BE5F55C1}" sibTransId="{AAD51BC7-0F87-46E8-B18B-EDB5DAE47328}"/>
    <dgm:cxn modelId="{998DC4FB-233C-4716-B651-AB79243E0A2A}" srcId="{BCBE2429-E60D-4347-948C-4E0F075D1E86}" destId="{CEC4E960-00C7-4896-AD6B-7E06A9D9B063}" srcOrd="0" destOrd="0" parTransId="{FD250EE9-4C62-4F08-AB60-996A226C01B7}" sibTransId="{ADA418C6-D964-46FF-97B3-88FA1FCFA3C9}"/>
    <dgm:cxn modelId="{CC962D47-C9AB-4993-8A9F-5EE1A1800674}" type="presOf" srcId="{DBF5FDD6-67E7-4B55-9B64-61CD03B62499}" destId="{6BAE78E4-4CDC-4785-912D-BE9AB02DD069}" srcOrd="0" destOrd="0" presId="urn:microsoft.com/office/officeart/2005/8/layout/radial6"/>
    <dgm:cxn modelId="{A03BB067-651C-4A45-8F3C-6C5F83BAC783}" srcId="{6E1DA854-DC94-4CAB-995B-E051AA135EB3}" destId="{7F604C3D-9865-4B47-AC0A-7D53F709C001}" srcOrd="0" destOrd="0" parTransId="{4B7A8BCD-CCAE-45CA-A8BF-3C3C0A7022D3}" sibTransId="{9B9A8165-0CB5-44D8-8AF2-24E556D6517F}"/>
    <dgm:cxn modelId="{E781C38E-F41D-4018-A103-EE54E37C8CBF}" type="presOf" srcId="{D343185B-466E-4DED-8276-D662827E3E91}" destId="{35D7A685-7940-4703-A9A5-5B11483BB487}" srcOrd="0" destOrd="0" presId="urn:microsoft.com/office/officeart/2005/8/layout/radial6"/>
    <dgm:cxn modelId="{921C04AA-C0F1-42C7-93D7-11D6CB7539CE}" srcId="{88D09BA7-C3C2-410C-A099-A700DF7F5216}" destId="{7C36B34C-3A8F-4A9A-8521-DD0C8BF5C042}" srcOrd="0" destOrd="0" parTransId="{CFC086FC-4C33-4379-8A44-046A20A6D8E2}" sibTransId="{42C16A73-EFDB-41CC-85B7-43048BFA98E3}"/>
    <dgm:cxn modelId="{5191691C-F883-43FB-A7EF-49FD85B1A83C}" type="presOf" srcId="{6E1DA854-DC94-4CAB-995B-E051AA135EB3}" destId="{996F175B-1458-45D8-9260-644EB3BBE7EA}" srcOrd="0" destOrd="0" presId="urn:microsoft.com/office/officeart/2005/8/layout/radial6"/>
    <dgm:cxn modelId="{E2CD97FC-5850-4D48-928B-70F1B8CDF6B5}" type="presOf" srcId="{53742CD5-508F-446D-91B6-23AC0535CC36}" destId="{B0A07A62-B5DB-4DAF-954B-EDB051A94E71}" srcOrd="0" destOrd="0" presId="urn:microsoft.com/office/officeart/2005/8/layout/radial6"/>
    <dgm:cxn modelId="{663CD5F3-FC3D-4D78-B8DC-D8EF26B274DC}" srcId="{6E1DA854-DC94-4CAB-995B-E051AA135EB3}" destId="{A159F6AF-4AF2-4F9D-971A-C3C525DDACB3}" srcOrd="2" destOrd="0" parTransId="{F7CF8EBD-BFB1-4958-918A-603890C390BA}" sibTransId="{F608AC5A-198F-4311-A5E8-1A62E0E48D80}"/>
    <dgm:cxn modelId="{6747661D-1485-42BB-BCAB-946212FAC374}" type="presOf" srcId="{B04AEE49-731C-432D-8C55-855EF5507F42}" destId="{34779444-E558-40CF-B423-12B7EEC9A07E}" srcOrd="0" destOrd="0" presId="urn:microsoft.com/office/officeart/2005/8/layout/radial6"/>
    <dgm:cxn modelId="{A44E60D1-FFC1-4D98-AFBE-2F5653347690}" type="presOf" srcId="{9B9A8165-0CB5-44D8-8AF2-24E556D6517F}" destId="{AAA9E671-5863-4838-B058-8A3DF5AA1E43}" srcOrd="0" destOrd="0" presId="urn:microsoft.com/office/officeart/2005/8/layout/radial6"/>
    <dgm:cxn modelId="{1C5E93B6-B3BF-41A2-86EE-7729B2A8DD54}" srcId="{2FD98CA9-883B-4715-8F01-0E2A26CFC38A}" destId="{1AC35925-58B2-4203-A184-9E2050994843}" srcOrd="2" destOrd="0" parTransId="{99076E23-5032-422A-9762-268AC5BC6442}" sibTransId="{20D51B42-BB0F-4E89-B0B9-5959EE3862E4}"/>
    <dgm:cxn modelId="{51545E87-611A-49BE-8C90-5CC01FEBEC20}" type="presOf" srcId="{8493F8C9-4019-47EC-ACE3-699D7FDA8414}" destId="{D8885EC2-0623-4097-AF3F-6DC74E3F2B4B}" srcOrd="0" destOrd="0" presId="urn:microsoft.com/office/officeart/2005/8/layout/radial6"/>
    <dgm:cxn modelId="{2268CEBD-40F9-463B-BFBE-923CA7A272EE}" srcId="{6E1DA854-DC94-4CAB-995B-E051AA135EB3}" destId="{D343185B-466E-4DED-8276-D662827E3E91}" srcOrd="4" destOrd="0" parTransId="{163FD685-6B79-40C8-842C-C0DDDCA105EB}" sibTransId="{DBF5FDD6-67E7-4B55-9B64-61CD03B62499}"/>
    <dgm:cxn modelId="{EB920449-02AC-4A18-B5A5-4526C4D39D4E}" type="presOf" srcId="{F608AC5A-198F-4311-A5E8-1A62E0E48D80}" destId="{2A3D1A8F-0A4B-47E5-A177-1269FBEC969A}" srcOrd="0" destOrd="0" presId="urn:microsoft.com/office/officeart/2005/8/layout/radial6"/>
    <dgm:cxn modelId="{241B1D22-736C-4E5A-BBDB-C2C39A3759A9}" srcId="{2FD98CA9-883B-4715-8F01-0E2A26CFC38A}" destId="{0EB9E823-6E1E-4E50-97F7-DA4DF61F51AA}" srcOrd="5" destOrd="0" parTransId="{B1B6EC1B-84D1-4564-8D4C-DFB3F83A88A2}" sibTransId="{5309AAE0-FA77-4E6D-8E5F-97D1BA55BBD4}"/>
    <dgm:cxn modelId="{C62A2341-2BCE-4143-B98B-D81721B9D56D}" type="presOf" srcId="{3B5F2F34-30CE-4386-BCEA-FCFD539DD542}" destId="{335862F3-4DFA-4CB8-AAA4-8D2D386C3D68}" srcOrd="0" destOrd="0" presId="urn:microsoft.com/office/officeart/2005/8/layout/radial6"/>
    <dgm:cxn modelId="{B7AB1700-FD0F-48AF-BF44-60D86B0DCB46}" type="presOf" srcId="{2FD98CA9-883B-4715-8F01-0E2A26CFC38A}" destId="{B6B62682-EE50-403B-A8EF-62488FB5C5A2}" srcOrd="0" destOrd="0" presId="urn:microsoft.com/office/officeart/2005/8/layout/radial6"/>
    <dgm:cxn modelId="{CFCBB51B-DEA8-408D-AFAD-4BA9C3134DE3}" srcId="{2FD98CA9-883B-4715-8F01-0E2A26CFC38A}" destId="{BCBE2429-E60D-4347-948C-4E0F075D1E86}" srcOrd="3" destOrd="0" parTransId="{30A374F4-4B8F-499A-BBF0-3D18FD8B2DD1}" sibTransId="{3857F690-49CE-47D6-A6E3-7B8341534247}"/>
    <dgm:cxn modelId="{9B9FE2FA-E8D4-4A08-AB92-70976FF91D5C}" srcId="{6E1DA854-DC94-4CAB-995B-E051AA135EB3}" destId="{53742CD5-508F-446D-91B6-23AC0535CC36}" srcOrd="3" destOrd="0" parTransId="{F23998BD-465A-45B3-93B5-590352C2B0FD}" sibTransId="{AE2474F3-2D96-4004-87E3-D8C800E1E06C}"/>
    <dgm:cxn modelId="{082E69BD-0480-4D48-BC2D-21C90DC60B44}" srcId="{1AC35925-58B2-4203-A184-9E2050994843}" destId="{B2978145-A661-47A6-870F-E44A7C3A7710}" srcOrd="1" destOrd="0" parTransId="{4D4ABCA5-351C-4753-AD26-EB1CDEC3D3B6}" sibTransId="{8985DAF1-B2E8-4E92-B3DA-ACE6F728E42B}"/>
    <dgm:cxn modelId="{E3631021-4347-4769-9163-376027726EB7}" srcId="{0EB9E823-6E1E-4E50-97F7-DA4DF61F51AA}" destId="{F10DB2D5-6EBB-4653-967F-DEA4CA810F16}" srcOrd="0" destOrd="0" parTransId="{699EA69F-D4AB-4EDD-9401-4B9F82CA652E}" sibTransId="{21F781E4-B316-4922-A03A-25661F3EFF18}"/>
    <dgm:cxn modelId="{F74DF827-D751-44CF-BA1B-ECD6C297C557}" type="presOf" srcId="{3D15CC67-F018-4D67-B284-0363D3663351}" destId="{095A401D-86A1-4810-B3CB-6BA827522217}" srcOrd="0" destOrd="0" presId="urn:microsoft.com/office/officeart/2005/8/layout/radial6"/>
    <dgm:cxn modelId="{FE1F7F94-F131-4673-84C4-71731D2B9A28}" srcId="{2FD98CA9-883B-4715-8F01-0E2A26CFC38A}" destId="{6E1DA854-DC94-4CAB-995B-E051AA135EB3}" srcOrd="0" destOrd="0" parTransId="{0B36D755-92D4-4AAB-8C85-35044FBEED43}" sibTransId="{8143E79B-D0DC-4B54-9A94-F9073788F4AD}"/>
    <dgm:cxn modelId="{E05CEC93-3331-4699-B563-9953240BAA50}" type="presOf" srcId="{AE2474F3-2D96-4004-87E3-D8C800E1E06C}" destId="{D334898C-A032-4D1D-85E1-B9FA141F0370}" srcOrd="0" destOrd="0" presId="urn:microsoft.com/office/officeart/2005/8/layout/radial6"/>
    <dgm:cxn modelId="{80E62C47-1E9A-4428-8E23-71CA502EA461}" type="presOf" srcId="{7F604C3D-9865-4B47-AC0A-7D53F709C001}" destId="{C277BEFD-0B5E-4979-A7EF-DA2EFF11249C}" srcOrd="0" destOrd="0" presId="urn:microsoft.com/office/officeart/2005/8/layout/radial6"/>
    <dgm:cxn modelId="{C1771336-363A-47D9-85C9-6B175477DDB5}" srcId="{6E1DA854-DC94-4CAB-995B-E051AA135EB3}" destId="{3B5F2F34-30CE-4386-BCEA-FCFD539DD542}" srcOrd="5" destOrd="0" parTransId="{42FAEA57-4CBE-4E08-B778-866EFE3816AB}" sibTransId="{B04AEE49-731C-432D-8C55-855EF5507F42}"/>
    <dgm:cxn modelId="{29286D7E-757C-4C79-B7F7-24592F7B4B7A}" type="presParOf" srcId="{B6B62682-EE50-403B-A8EF-62488FB5C5A2}" destId="{996F175B-1458-45D8-9260-644EB3BBE7EA}" srcOrd="0" destOrd="0" presId="urn:microsoft.com/office/officeart/2005/8/layout/radial6"/>
    <dgm:cxn modelId="{244238E5-D12D-4A51-872E-77B35A9058A9}" type="presParOf" srcId="{B6B62682-EE50-403B-A8EF-62488FB5C5A2}" destId="{C277BEFD-0B5E-4979-A7EF-DA2EFF11249C}" srcOrd="1" destOrd="0" presId="urn:microsoft.com/office/officeart/2005/8/layout/radial6"/>
    <dgm:cxn modelId="{66EEC169-EE90-4841-9ACF-5E087DCCFC0A}" type="presParOf" srcId="{B6B62682-EE50-403B-A8EF-62488FB5C5A2}" destId="{12CFA4D5-66D0-44CA-9590-047C545A3C25}" srcOrd="2" destOrd="0" presId="urn:microsoft.com/office/officeart/2005/8/layout/radial6"/>
    <dgm:cxn modelId="{21C21018-9B90-46A0-9B54-EBBAFFFF167E}" type="presParOf" srcId="{B6B62682-EE50-403B-A8EF-62488FB5C5A2}" destId="{AAA9E671-5863-4838-B058-8A3DF5AA1E43}" srcOrd="3" destOrd="0" presId="urn:microsoft.com/office/officeart/2005/8/layout/radial6"/>
    <dgm:cxn modelId="{A2ABBB66-6179-4D14-8DCF-BEF83242C369}" type="presParOf" srcId="{B6B62682-EE50-403B-A8EF-62488FB5C5A2}" destId="{D8885EC2-0623-4097-AF3F-6DC74E3F2B4B}" srcOrd="4" destOrd="0" presId="urn:microsoft.com/office/officeart/2005/8/layout/radial6"/>
    <dgm:cxn modelId="{451800DF-3400-4241-A687-70C7C239567E}" type="presParOf" srcId="{B6B62682-EE50-403B-A8EF-62488FB5C5A2}" destId="{18FFE936-1722-40AA-BE7E-98AD462BF438}" srcOrd="5" destOrd="0" presId="urn:microsoft.com/office/officeart/2005/8/layout/radial6"/>
    <dgm:cxn modelId="{0C515A9E-B5EB-493B-8D1F-E49D37A9A1C6}" type="presParOf" srcId="{B6B62682-EE50-403B-A8EF-62488FB5C5A2}" destId="{095A401D-86A1-4810-B3CB-6BA827522217}" srcOrd="6" destOrd="0" presId="urn:microsoft.com/office/officeart/2005/8/layout/radial6"/>
    <dgm:cxn modelId="{3C964967-E711-471F-A9A0-CDC6BE0D7316}" type="presParOf" srcId="{B6B62682-EE50-403B-A8EF-62488FB5C5A2}" destId="{36F9ADE4-07DD-4A0B-9E87-76AB1ED0CA28}" srcOrd="7" destOrd="0" presId="urn:microsoft.com/office/officeart/2005/8/layout/radial6"/>
    <dgm:cxn modelId="{9A4DAF1D-E9F2-4E74-BA11-1BB29572075C}" type="presParOf" srcId="{B6B62682-EE50-403B-A8EF-62488FB5C5A2}" destId="{D41BDC76-EB8A-420E-9FDA-594A859C90B4}" srcOrd="8" destOrd="0" presId="urn:microsoft.com/office/officeart/2005/8/layout/radial6"/>
    <dgm:cxn modelId="{9D42C0C5-7754-4125-BDA7-51135BF846D4}" type="presParOf" srcId="{B6B62682-EE50-403B-A8EF-62488FB5C5A2}" destId="{2A3D1A8F-0A4B-47E5-A177-1269FBEC969A}" srcOrd="9" destOrd="0" presId="urn:microsoft.com/office/officeart/2005/8/layout/radial6"/>
    <dgm:cxn modelId="{99F5AE14-3433-4B4B-94D1-B3AA4FAC8541}" type="presParOf" srcId="{B6B62682-EE50-403B-A8EF-62488FB5C5A2}" destId="{B0A07A62-B5DB-4DAF-954B-EDB051A94E71}" srcOrd="10" destOrd="0" presId="urn:microsoft.com/office/officeart/2005/8/layout/radial6"/>
    <dgm:cxn modelId="{DD8E0D2E-BF9B-4B19-A91A-5193544B3C9E}" type="presParOf" srcId="{B6B62682-EE50-403B-A8EF-62488FB5C5A2}" destId="{B67FF873-251F-46F7-B348-EE9C25276A7F}" srcOrd="11" destOrd="0" presId="urn:microsoft.com/office/officeart/2005/8/layout/radial6"/>
    <dgm:cxn modelId="{7BEF796F-9BAE-4A01-9E3A-1CE9C20BB2F2}" type="presParOf" srcId="{B6B62682-EE50-403B-A8EF-62488FB5C5A2}" destId="{D334898C-A032-4D1D-85E1-B9FA141F0370}" srcOrd="12" destOrd="0" presId="urn:microsoft.com/office/officeart/2005/8/layout/radial6"/>
    <dgm:cxn modelId="{9856B8E9-83CD-4966-8370-969FD3127CFC}" type="presParOf" srcId="{B6B62682-EE50-403B-A8EF-62488FB5C5A2}" destId="{35D7A685-7940-4703-A9A5-5B11483BB487}" srcOrd="13" destOrd="0" presId="urn:microsoft.com/office/officeart/2005/8/layout/radial6"/>
    <dgm:cxn modelId="{120E31AB-C74E-407A-95AA-71DDC8366616}" type="presParOf" srcId="{B6B62682-EE50-403B-A8EF-62488FB5C5A2}" destId="{11BCDA60-C2BF-4011-B585-7FF44E3461F5}" srcOrd="14" destOrd="0" presId="urn:microsoft.com/office/officeart/2005/8/layout/radial6"/>
    <dgm:cxn modelId="{D34F1E3A-B6B5-436F-86EC-AFA5EEDC9A66}" type="presParOf" srcId="{B6B62682-EE50-403B-A8EF-62488FB5C5A2}" destId="{6BAE78E4-4CDC-4785-912D-BE9AB02DD069}" srcOrd="15" destOrd="0" presId="urn:microsoft.com/office/officeart/2005/8/layout/radial6"/>
    <dgm:cxn modelId="{955C9156-CFE1-4700-9391-6B422EA04B64}" type="presParOf" srcId="{B6B62682-EE50-403B-A8EF-62488FB5C5A2}" destId="{335862F3-4DFA-4CB8-AAA4-8D2D386C3D68}" srcOrd="16" destOrd="0" presId="urn:microsoft.com/office/officeart/2005/8/layout/radial6"/>
    <dgm:cxn modelId="{1FBE9C89-4F4F-4D64-978E-BBD6A3ED1EF9}" type="presParOf" srcId="{B6B62682-EE50-403B-A8EF-62488FB5C5A2}" destId="{B84F131F-BC94-478D-9310-E3DC151DEDF3}" srcOrd="17" destOrd="0" presId="urn:microsoft.com/office/officeart/2005/8/layout/radial6"/>
    <dgm:cxn modelId="{66067D93-07D1-4FA5-AEEE-39D96DF16AE6}" type="presParOf" srcId="{B6B62682-EE50-403B-A8EF-62488FB5C5A2}" destId="{34779444-E558-40CF-B423-12B7EEC9A07E}" srcOrd="18" destOrd="0" presId="urn:microsoft.com/office/officeart/2005/8/layout/radial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1D7CE49-FC45-43C2-A2E6-F3D008EAF2E1}">
      <dsp:nvSpPr>
        <dsp:cNvPr id="0" name=""/>
        <dsp:cNvSpPr/>
      </dsp:nvSpPr>
      <dsp:spPr>
        <a:xfrm>
          <a:off x="1422726" y="710800"/>
          <a:ext cx="2976040" cy="2976040"/>
        </a:xfrm>
        <a:prstGeom prst="pieWedge">
          <a:avLst/>
        </a:prstGeom>
        <a:gradFill rotWithShape="0">
          <a:gsLst>
            <a:gs pos="0">
              <a:srgbClr val="7030A0"/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400" kern="1200" dirty="0" smtClean="0">
              <a:solidFill>
                <a:srgbClr val="002060"/>
              </a:solidFill>
            </a:rPr>
            <a:t>AMBITNI,</a:t>
          </a:r>
          <a:endParaRPr lang="en-GB" sz="2400" kern="1200" dirty="0" smtClean="0">
            <a:solidFill>
              <a:srgbClr val="002060"/>
            </a:solidFill>
          </a:endParaRP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400" kern="1200" dirty="0" smtClean="0">
              <a:solidFill>
                <a:srgbClr val="002060"/>
              </a:solidFill>
            </a:rPr>
            <a:t>ZDOLNI UCZNIOWIE</a:t>
          </a:r>
          <a:endParaRPr lang="en-US" sz="2400" kern="1200" dirty="0"/>
        </a:p>
      </dsp:txBody>
      <dsp:txXfrm>
        <a:off x="2294388" y="1582462"/>
        <a:ext cx="2104378" cy="2104378"/>
      </dsp:txXfrm>
    </dsp:sp>
    <dsp:sp modelId="{8DC8BB87-8CDE-49CE-9BF3-249FC1E5AA6B}">
      <dsp:nvSpPr>
        <dsp:cNvPr id="0" name=""/>
        <dsp:cNvSpPr/>
      </dsp:nvSpPr>
      <dsp:spPr>
        <a:xfrm rot="5400000">
          <a:off x="4536228" y="710800"/>
          <a:ext cx="2976040" cy="2976040"/>
        </a:xfrm>
        <a:prstGeom prst="pieWedge">
          <a:avLst/>
        </a:prstGeom>
        <a:gradFill rotWithShape="0">
          <a:gsLst>
            <a:gs pos="0">
              <a:srgbClr val="7030A0"/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000" kern="1200" dirty="0" smtClean="0">
              <a:solidFill>
                <a:srgbClr val="002060"/>
              </a:solidFill>
            </a:rPr>
            <a:t>OPERATYWNI,</a:t>
          </a:r>
          <a:r>
            <a:rPr lang="pl-PL" sz="2000" kern="1200" dirty="0" smtClean="0">
              <a:solidFill>
                <a:srgbClr val="002060"/>
              </a:solidFill>
            </a:rPr>
            <a:t> </a:t>
          </a:r>
          <a:r>
            <a:rPr lang="en-GB" sz="2000" kern="1200" dirty="0" smtClean="0">
              <a:solidFill>
                <a:srgbClr val="002060"/>
              </a:solidFill>
            </a:rPr>
            <a:t>KREATYWNI</a:t>
          </a:r>
          <a:r>
            <a:rPr lang="pl-PL" sz="2000" kern="1200" dirty="0" smtClean="0">
              <a:solidFill>
                <a:srgbClr val="002060"/>
              </a:solidFill>
            </a:rPr>
            <a:t> </a:t>
          </a:r>
          <a:r>
            <a:rPr lang="pl-PL" sz="2000" kern="1200" dirty="0" smtClean="0">
              <a:solidFill>
                <a:srgbClr val="002060"/>
              </a:solidFill>
            </a:rPr>
            <a:t>WSPÓŁPRACOWNICY</a:t>
          </a:r>
          <a:endParaRPr lang="en-US" sz="2000" kern="1200" dirty="0"/>
        </a:p>
      </dsp:txBody>
      <dsp:txXfrm rot="-5400000">
        <a:off x="4536228" y="1582462"/>
        <a:ext cx="2104378" cy="2104378"/>
      </dsp:txXfrm>
    </dsp:sp>
    <dsp:sp modelId="{AA9DF3A8-EF2E-4C06-959F-DE4F8AA5363D}">
      <dsp:nvSpPr>
        <dsp:cNvPr id="0" name=""/>
        <dsp:cNvSpPr/>
      </dsp:nvSpPr>
      <dsp:spPr>
        <a:xfrm rot="10800000">
          <a:off x="4536228" y="3824302"/>
          <a:ext cx="2976040" cy="2976040"/>
        </a:xfrm>
        <a:prstGeom prst="pieWedge">
          <a:avLst/>
        </a:prstGeom>
        <a:gradFill rotWithShape="0">
          <a:gsLst>
            <a:gs pos="0">
              <a:srgbClr val="7030A0"/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2024" tIns="192024" rIns="192024" bIns="192024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700" kern="1200" dirty="0" smtClean="0">
              <a:solidFill>
                <a:srgbClr val="002060"/>
              </a:solidFill>
            </a:rPr>
            <a:t>ETYCZNI, ŚWIADOMI OBYWATELE</a:t>
          </a:r>
          <a:endParaRPr lang="en-GB" sz="2700" kern="1200" dirty="0">
            <a:solidFill>
              <a:srgbClr val="002060"/>
            </a:solidFill>
          </a:endParaRPr>
        </a:p>
      </dsp:txBody>
      <dsp:txXfrm rot="10800000">
        <a:off x="4536228" y="3824302"/>
        <a:ext cx="2104378" cy="2104378"/>
      </dsp:txXfrm>
    </dsp:sp>
    <dsp:sp modelId="{45DFA4D0-6DF6-4BA5-B387-32D4AF5FA991}">
      <dsp:nvSpPr>
        <dsp:cNvPr id="0" name=""/>
        <dsp:cNvSpPr/>
      </dsp:nvSpPr>
      <dsp:spPr>
        <a:xfrm rot="16200000">
          <a:off x="1422726" y="3824302"/>
          <a:ext cx="2976040" cy="2976040"/>
        </a:xfrm>
        <a:prstGeom prst="pieWedge">
          <a:avLst/>
        </a:prstGeom>
        <a:gradFill rotWithShape="0">
          <a:gsLst>
            <a:gs pos="0">
              <a:srgbClr val="7030A0"/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2024" tIns="192024" rIns="192024" bIns="192024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700" kern="1200" dirty="0" smtClean="0">
              <a:solidFill>
                <a:srgbClr val="002060"/>
              </a:solidFill>
            </a:rPr>
            <a:t>ZROWE, PEWNE SIEBIE OSOBY</a:t>
          </a:r>
          <a:endParaRPr lang="en-US" sz="2700" kern="1200" dirty="0"/>
        </a:p>
      </dsp:txBody>
      <dsp:txXfrm rot="5400000">
        <a:off x="2294388" y="3824302"/>
        <a:ext cx="2104378" cy="2104378"/>
      </dsp:txXfrm>
    </dsp:sp>
    <dsp:sp modelId="{E0A1ECC6-5363-4E45-82C1-0836213AD70B}">
      <dsp:nvSpPr>
        <dsp:cNvPr id="0" name=""/>
        <dsp:cNvSpPr/>
      </dsp:nvSpPr>
      <dsp:spPr>
        <a:xfrm>
          <a:off x="3953735" y="3136994"/>
          <a:ext cx="1027524" cy="893499"/>
        </a:xfrm>
        <a:prstGeom prst="circularArrow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59816D5-20A4-46B5-AC1B-E978CDDAD138}">
      <dsp:nvSpPr>
        <dsp:cNvPr id="0" name=""/>
        <dsp:cNvSpPr/>
      </dsp:nvSpPr>
      <dsp:spPr>
        <a:xfrm rot="10800000">
          <a:off x="3953735" y="3480648"/>
          <a:ext cx="1027524" cy="893499"/>
        </a:xfrm>
        <a:prstGeom prst="circularArrow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4779444-E558-40CF-B423-12B7EEC9A07E}">
      <dsp:nvSpPr>
        <dsp:cNvPr id="0" name=""/>
        <dsp:cNvSpPr/>
      </dsp:nvSpPr>
      <dsp:spPr>
        <a:xfrm>
          <a:off x="2804711" y="575175"/>
          <a:ext cx="4586663" cy="4586663"/>
        </a:xfrm>
        <a:prstGeom prst="blockArc">
          <a:avLst>
            <a:gd name="adj1" fmla="val 12210507"/>
            <a:gd name="adj2" fmla="val 17294638"/>
            <a:gd name="adj3" fmla="val 4533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tint val="6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6BAE78E4-4CDC-4785-912D-BE9AB02DD069}">
      <dsp:nvSpPr>
        <dsp:cNvPr id="0" name=""/>
        <dsp:cNvSpPr/>
      </dsp:nvSpPr>
      <dsp:spPr>
        <a:xfrm>
          <a:off x="2712927" y="761957"/>
          <a:ext cx="4586663" cy="4586663"/>
        </a:xfrm>
        <a:prstGeom prst="blockArc">
          <a:avLst>
            <a:gd name="adj1" fmla="val 9238810"/>
            <a:gd name="adj2" fmla="val 12529824"/>
            <a:gd name="adj3" fmla="val 4533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tint val="6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D334898C-A032-4D1D-85E1-B9FA141F0370}">
      <dsp:nvSpPr>
        <dsp:cNvPr id="0" name=""/>
        <dsp:cNvSpPr/>
      </dsp:nvSpPr>
      <dsp:spPr>
        <a:xfrm>
          <a:off x="2730222" y="798206"/>
          <a:ext cx="4586663" cy="4586663"/>
        </a:xfrm>
        <a:prstGeom prst="blockArc">
          <a:avLst>
            <a:gd name="adj1" fmla="val 4316674"/>
            <a:gd name="adj2" fmla="val 9300413"/>
            <a:gd name="adj3" fmla="val 4533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tint val="6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2A3D1A8F-0A4B-47E5-A177-1269FBEC969A}">
      <dsp:nvSpPr>
        <dsp:cNvPr id="0" name=""/>
        <dsp:cNvSpPr/>
      </dsp:nvSpPr>
      <dsp:spPr>
        <a:xfrm>
          <a:off x="3973516" y="756015"/>
          <a:ext cx="4586663" cy="4586663"/>
        </a:xfrm>
        <a:prstGeom prst="blockArc">
          <a:avLst>
            <a:gd name="adj1" fmla="val 1680425"/>
            <a:gd name="adj2" fmla="val 6250097"/>
            <a:gd name="adj3" fmla="val 4533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tint val="6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095A401D-86A1-4810-B3CB-6BA827522217}">
      <dsp:nvSpPr>
        <dsp:cNvPr id="0" name=""/>
        <dsp:cNvSpPr/>
      </dsp:nvSpPr>
      <dsp:spPr>
        <a:xfrm>
          <a:off x="3900131" y="907442"/>
          <a:ext cx="4586663" cy="4586663"/>
        </a:xfrm>
        <a:prstGeom prst="blockArc">
          <a:avLst>
            <a:gd name="adj1" fmla="val 20048534"/>
            <a:gd name="adj2" fmla="val 1422271"/>
            <a:gd name="adj3" fmla="val 4533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tint val="6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AAA9E671-5863-4838-B058-8A3DF5AA1E43}">
      <dsp:nvSpPr>
        <dsp:cNvPr id="0" name=""/>
        <dsp:cNvSpPr/>
      </dsp:nvSpPr>
      <dsp:spPr>
        <a:xfrm>
          <a:off x="3800888" y="668412"/>
          <a:ext cx="4586663" cy="4586663"/>
        </a:xfrm>
        <a:prstGeom prst="blockArc">
          <a:avLst>
            <a:gd name="adj1" fmla="val 15747003"/>
            <a:gd name="adj2" fmla="val 20445719"/>
            <a:gd name="adj3" fmla="val 4533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tint val="6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996F175B-1458-45D8-9260-644EB3BBE7EA}">
      <dsp:nvSpPr>
        <dsp:cNvPr id="0" name=""/>
        <dsp:cNvSpPr/>
      </dsp:nvSpPr>
      <dsp:spPr>
        <a:xfrm>
          <a:off x="4280691" y="1687919"/>
          <a:ext cx="2799103" cy="2586512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800" b="1" kern="1200" dirty="0">
              <a:solidFill>
                <a:srgbClr val="FF0000"/>
              </a:solidFill>
            </a:rPr>
            <a:t>Sze</a:t>
          </a:r>
          <a:r>
            <a:rPr lang="pl-PL" sz="2800" b="1" kern="1200" dirty="0" err="1">
              <a:solidFill>
                <a:srgbClr val="FF0000"/>
              </a:solidFill>
            </a:rPr>
            <a:t>ść</a:t>
          </a:r>
          <a:r>
            <a:rPr lang="pl-PL" sz="2800" b="1" kern="1200" dirty="0">
              <a:solidFill>
                <a:srgbClr val="FF0000"/>
              </a:solidFill>
            </a:rPr>
            <a:t> działów nauki i </a:t>
          </a:r>
          <a:r>
            <a:rPr lang="pl-PL" sz="2800" b="1" kern="1200" dirty="0" err="1" smtClean="0">
              <a:solidFill>
                <a:srgbClr val="FF0000"/>
              </a:solidFill>
            </a:rPr>
            <a:t>doświadcze</a:t>
          </a:r>
          <a:r>
            <a:rPr lang="en-GB" sz="2800" b="1" kern="1200" dirty="0" smtClean="0">
              <a:solidFill>
                <a:srgbClr val="FF0000"/>
              </a:solidFill>
            </a:rPr>
            <a:t>ń</a:t>
          </a:r>
          <a:endParaRPr lang="en-GB" sz="2800" b="1" kern="1200" dirty="0">
            <a:solidFill>
              <a:srgbClr val="FF0000"/>
            </a:solidFill>
          </a:endParaRPr>
        </a:p>
      </dsp:txBody>
      <dsp:txXfrm>
        <a:off x="4690610" y="2066705"/>
        <a:ext cx="1979265" cy="1828940"/>
      </dsp:txXfrm>
    </dsp:sp>
    <dsp:sp modelId="{C277BEFD-0B5E-4979-A7EF-DA2EFF11249C}">
      <dsp:nvSpPr>
        <dsp:cNvPr id="0" name=""/>
        <dsp:cNvSpPr/>
      </dsp:nvSpPr>
      <dsp:spPr>
        <a:xfrm>
          <a:off x="3812249" y="-367779"/>
          <a:ext cx="3974957" cy="2215211"/>
        </a:xfrm>
        <a:prstGeom prst="ellipse">
          <a:avLst/>
        </a:prstGeom>
        <a:gradFill rotWithShape="0">
          <a:gsLst>
            <a:gs pos="0">
              <a:srgbClr val="7030A0"/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000" b="1" kern="1200" dirty="0"/>
            <a:t>Sztuki ekspresyjne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000" kern="1200" dirty="0"/>
            <a:t>- plastyka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000" kern="1200" dirty="0"/>
            <a:t>- teatr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000" kern="1200" dirty="0"/>
            <a:t>- muzyka</a:t>
          </a:r>
          <a:endParaRPr lang="en-GB" sz="2000" kern="1200" dirty="0"/>
        </a:p>
      </dsp:txBody>
      <dsp:txXfrm>
        <a:off x="4394368" y="-43369"/>
        <a:ext cx="2810719" cy="1566391"/>
      </dsp:txXfrm>
    </dsp:sp>
    <dsp:sp modelId="{D8885EC2-0623-4097-AF3F-6DC74E3F2B4B}">
      <dsp:nvSpPr>
        <dsp:cNvPr id="0" name=""/>
        <dsp:cNvSpPr/>
      </dsp:nvSpPr>
      <dsp:spPr>
        <a:xfrm>
          <a:off x="6347463" y="1156190"/>
          <a:ext cx="3725890" cy="2134090"/>
        </a:xfrm>
        <a:prstGeom prst="ellipse">
          <a:avLst/>
        </a:prstGeom>
        <a:gradFill rotWithShape="0">
          <a:gsLst>
            <a:gs pos="0">
              <a:srgbClr val="7030A0"/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000" b="1" kern="1200" dirty="0"/>
            <a:t>Zdrowie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000" b="1" kern="1200" dirty="0"/>
            <a:t> i dobre samopoczucie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000" kern="1200" dirty="0"/>
            <a:t>- technologia żywienia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000" kern="1200" dirty="0"/>
            <a:t>- wychowanie zdrowotne i obywatelskie (PSE)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000" kern="1200" dirty="0"/>
            <a:t>- WF</a:t>
          </a:r>
          <a:endParaRPr lang="en-GB" sz="2000" kern="1200" dirty="0"/>
        </a:p>
      </dsp:txBody>
      <dsp:txXfrm>
        <a:off x="6893107" y="1468720"/>
        <a:ext cx="2634602" cy="1509030"/>
      </dsp:txXfrm>
    </dsp:sp>
    <dsp:sp modelId="{36F9ADE4-07DD-4A0B-9E87-76AB1ED0CA28}">
      <dsp:nvSpPr>
        <dsp:cNvPr id="0" name=""/>
        <dsp:cNvSpPr/>
      </dsp:nvSpPr>
      <dsp:spPr>
        <a:xfrm>
          <a:off x="6476920" y="3081255"/>
          <a:ext cx="3537584" cy="2041172"/>
        </a:xfrm>
        <a:prstGeom prst="ellipse">
          <a:avLst/>
        </a:prstGeom>
        <a:gradFill rotWithShape="0">
          <a:gsLst>
            <a:gs pos="0">
              <a:srgbClr val="7030A0"/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000" b="1" kern="1200" dirty="0"/>
            <a:t>Nauki humanistyczne</a:t>
          </a:r>
          <a:endParaRPr lang="pl-PL" sz="2000" b="0" kern="1200" dirty="0"/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000" b="0" kern="1200" dirty="0"/>
            <a:t>- religia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000" b="0" kern="1200" dirty="0"/>
            <a:t>- historia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000" b="1" kern="1200" dirty="0"/>
            <a:t>- </a:t>
          </a:r>
          <a:r>
            <a:rPr lang="pl-PL" sz="2000" b="0" kern="1200" dirty="0"/>
            <a:t>geografia</a:t>
          </a:r>
          <a:endParaRPr lang="en-GB" sz="2000" b="0" kern="1200" dirty="0"/>
        </a:p>
      </dsp:txBody>
      <dsp:txXfrm>
        <a:off x="6994987" y="3380178"/>
        <a:ext cx="2501450" cy="1443326"/>
      </dsp:txXfrm>
    </dsp:sp>
    <dsp:sp modelId="{B0A07A62-B5DB-4DAF-954B-EDB051A94E71}">
      <dsp:nvSpPr>
        <dsp:cNvPr id="0" name=""/>
        <dsp:cNvSpPr/>
      </dsp:nvSpPr>
      <dsp:spPr>
        <a:xfrm>
          <a:off x="3672424" y="4143711"/>
          <a:ext cx="4091614" cy="2157612"/>
        </a:xfrm>
        <a:prstGeom prst="ellipse">
          <a:avLst/>
        </a:prstGeom>
        <a:gradFill rotWithShape="0">
          <a:gsLst>
            <a:gs pos="0">
              <a:srgbClr val="7030A0"/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000" b="1" kern="1200" dirty="0"/>
            <a:t>Matematyka i umiejętność liczenia</a:t>
          </a:r>
          <a:endParaRPr lang="en-GB" sz="2000" b="1" kern="1200" dirty="0"/>
        </a:p>
      </dsp:txBody>
      <dsp:txXfrm>
        <a:off x="4271627" y="4459686"/>
        <a:ext cx="2893208" cy="1525662"/>
      </dsp:txXfrm>
    </dsp:sp>
    <dsp:sp modelId="{35D7A685-7940-4703-A9A5-5B11483BB487}">
      <dsp:nvSpPr>
        <dsp:cNvPr id="0" name=""/>
        <dsp:cNvSpPr/>
      </dsp:nvSpPr>
      <dsp:spPr>
        <a:xfrm>
          <a:off x="1148210" y="3043378"/>
          <a:ext cx="3687755" cy="1990301"/>
        </a:xfrm>
        <a:prstGeom prst="ellipse">
          <a:avLst/>
        </a:prstGeom>
        <a:gradFill rotWithShape="0">
          <a:gsLst>
            <a:gs pos="0">
              <a:srgbClr val="7030A0"/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800" b="1" kern="1200" dirty="0"/>
            <a:t>Nauki ścisłe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800" b="1" kern="1200" dirty="0"/>
            <a:t> i technika</a:t>
          </a:r>
          <a:endParaRPr lang="pl-PL" sz="1800" b="0" kern="1200" dirty="0"/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800" b="0" kern="1200" dirty="0"/>
            <a:t>- biologia, fizyka, chemia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800" b="0" kern="1200" dirty="0"/>
            <a:t>- wzornictwo i technologie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800" b="0" kern="1200" dirty="0"/>
            <a:t>- technika informacyjna i komunikacyjna</a:t>
          </a:r>
          <a:endParaRPr lang="pl-PL" sz="1800" b="1" kern="1200" dirty="0"/>
        </a:p>
      </dsp:txBody>
      <dsp:txXfrm>
        <a:off x="1688269" y="3334851"/>
        <a:ext cx="2607637" cy="1407355"/>
      </dsp:txXfrm>
    </dsp:sp>
    <dsp:sp modelId="{335862F3-4DFA-4CB8-AAA4-8D2D386C3D68}">
      <dsp:nvSpPr>
        <dsp:cNvPr id="0" name=""/>
        <dsp:cNvSpPr/>
      </dsp:nvSpPr>
      <dsp:spPr>
        <a:xfrm>
          <a:off x="1191011" y="892124"/>
          <a:ext cx="3703422" cy="2164687"/>
        </a:xfrm>
        <a:prstGeom prst="ellipse">
          <a:avLst/>
        </a:prstGeom>
        <a:gradFill rotWithShape="0">
          <a:gsLst>
            <a:gs pos="0">
              <a:srgbClr val="7030A0"/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000" b="1" kern="1200" dirty="0"/>
            <a:t>Język, umiejętność czytania i pisania oraz </a:t>
          </a:r>
          <a:r>
            <a:rPr lang="en-GB" sz="2000" b="1" kern="1200" dirty="0" err="1" smtClean="0"/>
            <a:t>porozumiewania</a:t>
          </a:r>
          <a:r>
            <a:rPr lang="en-GB" sz="2000" b="1" kern="1200" dirty="0" smtClean="0"/>
            <a:t> </a:t>
          </a:r>
          <a:r>
            <a:rPr lang="en-GB" sz="2000" b="1" kern="1200" dirty="0" err="1" smtClean="0"/>
            <a:t>się</a:t>
          </a:r>
          <a:endParaRPr lang="pl-PL" sz="2000" b="0" kern="1200" dirty="0"/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000" b="0" kern="1200" dirty="0"/>
            <a:t>- język angielski/walijski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000" b="0" kern="1200" dirty="0"/>
            <a:t>- nowożytne języki obce</a:t>
          </a:r>
          <a:endParaRPr lang="pl-PL" sz="2000" b="1" kern="1200" dirty="0"/>
        </a:p>
      </dsp:txBody>
      <dsp:txXfrm>
        <a:off x="1733365" y="1209135"/>
        <a:ext cx="2618714" cy="153066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4">
  <dgm:title val=""/>
  <dgm:desc val=""/>
  <dgm:catLst>
    <dgm:cat type="relationship" pri="26000"/>
    <dgm:cat type="cycle" pri="13000"/>
    <dgm:cat type="matrix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cycleMatrixDiagram">
    <dgm:varLst>
      <dgm:chMax val="1"/>
      <dgm:dir/>
      <dgm:animLvl val="lvl"/>
      <dgm:resizeHandles val="exact"/>
    </dgm:varLst>
    <dgm:alg type="composite">
      <dgm:param type="ar" val="1.3"/>
    </dgm:alg>
    <dgm:shape xmlns:r="http://schemas.openxmlformats.org/officeDocument/2006/relationships" r:blip="">
      <dgm:adjLst/>
    </dgm:shape>
    <dgm:presOf/>
    <dgm:constrLst>
      <dgm:constr type="w" for="ch" forName="children" refType="w"/>
      <dgm:constr type="h" for="ch" forName="children" refType="w" refFor="ch" refForName="children" fact="0.77"/>
      <dgm:constr type="ctrX" for="ch" forName="children" refType="w" fact="0.5"/>
      <dgm:constr type="ctrY" for="ch" forName="children" refType="h" fact="0.5"/>
      <dgm:constr type="w" for="ch" forName="circle" refType="w"/>
      <dgm:constr type="h" for="ch" forName="circle" refType="h"/>
      <dgm:constr type="ctrX" for="ch" forName="circle" refType="w" fact="0.5"/>
      <dgm:constr type="ctrY" for="ch" forName="circle" refType="h" fact="0.5"/>
      <dgm:constr type="w" for="ch" forName="center1" refType="w" fact="0.115"/>
      <dgm:constr type="h" for="ch" forName="center1" refType="w" fact="0.1"/>
      <dgm:constr type="ctrX" for="ch" forName="center1" refType="w" fact="0.5"/>
      <dgm:constr type="ctrY" for="ch" forName="center1" refType="h" fact="0.475"/>
      <dgm:constr type="w" for="ch" forName="center2" refType="w" fact="0.115"/>
      <dgm:constr type="h" for="ch" forName="center2" refType="w" fact="0.1"/>
      <dgm:constr type="ctrX" for="ch" forName="center2" refType="w" fact="0.5"/>
      <dgm:constr type="ctrY" for="ch" forName="center2" refType="h" fact="0.525"/>
    </dgm:constrLst>
    <dgm:ruleLst/>
    <dgm:choose name="Name0">
      <dgm:if name="Name1" axis="ch" ptType="node" func="cnt" op="gte" val="1">
        <dgm:layoutNode name="children">
          <dgm:alg type="composite">
            <dgm:param type="ar" val="1.3"/>
          </dgm:alg>
          <dgm:shape xmlns:r="http://schemas.openxmlformats.org/officeDocument/2006/relationships" r:blip="">
            <dgm:adjLst/>
          </dgm:shape>
          <dgm:presOf/>
          <dgm:choose name="Name2">
            <dgm:if name="Name3" func="var" arg="dir" op="equ" val="norm">
              <dgm:constrLst>
                <dgm:constr type="primFontSz" for="des" ptType="node" op="equ" val="65"/>
                <dgm:constr type="w" for="ch" forName="child1group" refType="w" fact="0.38"/>
                <dgm:constr type="h" for="ch" forName="child1group" refType="h" fact="0.32"/>
                <dgm:constr type="t" for="ch" forName="child1group"/>
                <dgm:constr type="l" for="ch" forName="child1group"/>
                <dgm:constr type="w" for="ch" forName="child2group" refType="w" fact="0.38"/>
                <dgm:constr type="h" for="ch" forName="child2group" refType="h" fact="0.32"/>
                <dgm:constr type="t" for="ch" forName="child2group"/>
                <dgm:constr type="r" for="ch" forName="child2group" refType="w"/>
                <dgm:constr type="w" for="ch" forName="child3group" refType="w" fact="0.38"/>
                <dgm:constr type="h" for="ch" forName="child3group" refType="h" fact="0.32"/>
                <dgm:constr type="b" for="ch" forName="child3group" refType="h"/>
                <dgm:constr type="r" for="ch" forName="child3group" refType="w"/>
                <dgm:constr type="w" for="ch" forName="child4group" refType="w" fact="0.38"/>
                <dgm:constr type="h" for="ch" forName="child4group" refType="h" fact="0.32"/>
                <dgm:constr type="b" for="ch" forName="child4group" refType="h"/>
                <dgm:constr type="l" for="ch" forName="child4group"/>
              </dgm:constrLst>
            </dgm:if>
            <dgm:else name="Name4">
              <dgm:constrLst>
                <dgm:constr type="primFontSz" for="des" ptType="node" op="equ" val="65"/>
                <dgm:constr type="w" for="ch" forName="child1group" refType="w" fact="0.38"/>
                <dgm:constr type="h" for="ch" forName="child1group" refType="h" fact="0.32"/>
                <dgm:constr type="t" for="ch" forName="child1group"/>
                <dgm:constr type="r" for="ch" forName="child1group" refType="w"/>
                <dgm:constr type="w" for="ch" forName="child2group" refType="w" fact="0.38"/>
                <dgm:constr type="h" for="ch" forName="child2group" refType="h" fact="0.32"/>
                <dgm:constr type="t" for="ch" forName="child2group"/>
                <dgm:constr type="l" for="ch" forName="child2group"/>
                <dgm:constr type="w" for="ch" forName="child3group" refType="w" fact="0.38"/>
                <dgm:constr type="h" for="ch" forName="child3group" refType="h" fact="0.32"/>
                <dgm:constr type="b" for="ch" forName="child3group" refType="h"/>
                <dgm:constr type="l" for="ch" forName="child3group"/>
                <dgm:constr type="w" for="ch" forName="child4group" refType="w" fact="0.38"/>
                <dgm:constr type="h" for="ch" forName="child4group" refType="h" fact="0.32"/>
                <dgm:constr type="b" for="ch" forName="child4group" refType="h"/>
                <dgm:constr type="r" for="ch" forName="child4group" refType="w"/>
              </dgm:constrLst>
            </dgm:else>
          </dgm:choose>
          <dgm:ruleLst/>
          <dgm:choose name="Name5">
            <dgm:if name="Name6" axis="ch ch" ptType="node node" st="1 1" cnt="1 0" func="cnt" op="gte" val="1">
              <dgm:layoutNode name="child1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7">
                  <dgm:if name="Name8" func="var" arg="dir" op="equ" val="norm">
                    <dgm:constrLst>
                      <dgm:constr type="w" for="ch" forName="child1" refType="w"/>
                      <dgm:constr type="h" for="ch" forName="child1" refType="h"/>
                      <dgm:constr type="t" for="ch" forName="child1"/>
                      <dgm:constr type="l" for="ch" forName="child1"/>
                      <dgm:constr type="w" for="ch" forName="child1Text" refType="w" fact="0.7"/>
                      <dgm:constr type="h" for="ch" forName="child1Text" refType="h" fact="0.75"/>
                      <dgm:constr type="t" for="ch" forName="child1Text"/>
                      <dgm:constr type="l" for="ch" forName="child1Text"/>
                    </dgm:constrLst>
                  </dgm:if>
                  <dgm:else name="Name9">
                    <dgm:constrLst>
                      <dgm:constr type="w" for="ch" forName="child1" refType="w"/>
                      <dgm:constr type="h" for="ch" forName="child1" refType="h"/>
                      <dgm:constr type="t" for="ch" forName="child1"/>
                      <dgm:constr type="r" for="ch" forName="child1" refType="w"/>
                      <dgm:constr type="w" for="ch" forName="child1Text" refType="w" fact="0.7"/>
                      <dgm:constr type="h" for="ch" forName="child1Text" refType="h" fact="0.75"/>
                      <dgm:constr type="t" for="ch" forName="child1Text"/>
                      <dgm:constr type="r" for="ch" forName="child1Text" refType="w"/>
                    </dgm:constrLst>
                  </dgm:else>
                </dgm:choose>
                <dgm:ruleLst/>
                <dgm:layoutNode name="child1" styleLbl="bgAcc1">
                  <dgm:alg type="sp"/>
                  <dgm:shape xmlns:r="http://schemas.openxmlformats.org/officeDocument/2006/relationships" type="roundRect" r:blip="" zOrderOff="-2">
                    <dgm:adjLst>
                      <dgm:adj idx="1" val="0.1"/>
                    </dgm:adjLst>
                  </dgm:shape>
                  <dgm:presOf axis="ch des" ptType="node node" st="1 1" cnt="1 0"/>
                  <dgm:constrLst/>
                  <dgm:ruleLst/>
                </dgm:layoutNode>
                <dgm:layoutNode name="child1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2" hideGeom="1">
                    <dgm:adjLst>
                      <dgm:adj idx="1" val="0.1"/>
                    </dgm:adjLst>
                  </dgm:shape>
                  <dgm:presOf axis="ch des" ptType="node node" st="1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10"/>
          </dgm:choose>
          <dgm:choose name="Name11">
            <dgm:if name="Name12" axis="ch ch" ptType="node node" st="2 1" cnt="1 0" func="cnt" op="gte" val="1">
              <dgm:layoutNode name="child2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choose name="Name13">
                  <dgm:if name="Name14" func="var" arg="dir" op="equ" val="norm">
                    <dgm:constrLst>
                      <dgm:constr type="w" for="ch" forName="child2" refType="w"/>
                      <dgm:constr type="h" for="ch" forName="child2" refType="h"/>
                      <dgm:constr type="t" for="ch" forName="child2"/>
                      <dgm:constr type="r" for="ch" forName="child2" refType="w"/>
                      <dgm:constr type="w" for="ch" forName="child2Text" refType="w" fact="0.7"/>
                      <dgm:constr type="h" for="ch" forName="child2Text" refType="h" fact="0.75"/>
                      <dgm:constr type="t" for="ch" forName="child2Text"/>
                      <dgm:constr type="r" for="ch" forName="child2Text" refType="w"/>
                    </dgm:constrLst>
                  </dgm:if>
                  <dgm:else name="Name15">
                    <dgm:constrLst>
                      <dgm:constr type="w" for="ch" forName="child2" refType="w"/>
                      <dgm:constr type="h" for="ch" forName="child2" refType="h"/>
                      <dgm:constr type="t" for="ch" forName="child2"/>
                      <dgm:constr type="l" for="ch" forName="child2"/>
                      <dgm:constr type="w" for="ch" forName="child2Text" refType="w" fact="0.7"/>
                      <dgm:constr type="h" for="ch" forName="child2Text" refType="h" fact="0.75"/>
                      <dgm:constr type="t" for="ch" forName="child2Text"/>
                      <dgm:constr type="l" for="ch" forName="child2Text"/>
                    </dgm:constrLst>
                  </dgm:else>
                </dgm:choose>
                <dgm:ruleLst/>
                <dgm:layoutNode name="child2" styleLbl="bgAcc1">
                  <dgm:alg type="sp"/>
                  <dgm:shape xmlns:r="http://schemas.openxmlformats.org/officeDocument/2006/relationships" type="roundRect" r:blip="" zOrderOff="-2">
                    <dgm:adjLst>
                      <dgm:adj idx="1" val="0.1"/>
                    </dgm:adjLst>
                  </dgm:shape>
                  <dgm:presOf axis="ch des" ptType="node node" st="2 1" cnt="1 0"/>
                  <dgm:constrLst/>
                  <dgm:ruleLst/>
                </dgm:layoutNode>
                <dgm:layoutNode name="child2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2" hideGeom="1">
                    <dgm:adjLst>
                      <dgm:adj idx="1" val="0.1"/>
                    </dgm:adjLst>
                  </dgm:shape>
                  <dgm:presOf axis="ch des" ptType="node node" st="2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16"/>
          </dgm:choose>
          <dgm:choose name="Name17">
            <dgm:if name="Name18" axis="ch ch" ptType="node node" st="3 1" cnt="1 0" func="cnt" op="gte" val="1">
              <dgm:layoutNode name="child3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19">
                  <dgm:if name="Name20" func="var" arg="dir" op="equ" val="norm">
                    <dgm:constrLst>
                      <dgm:constr type="w" for="ch" forName="child3" refType="w"/>
                      <dgm:constr type="h" for="ch" forName="child3" refType="h"/>
                      <dgm:constr type="b" for="ch" forName="child3" refType="h"/>
                      <dgm:constr type="r" for="ch" forName="child3" refType="w"/>
                      <dgm:constr type="w" for="ch" forName="child3Text" refType="w" fact="0.7"/>
                      <dgm:constr type="h" for="ch" forName="child3Text" refType="h" fact="0.75"/>
                      <dgm:constr type="b" for="ch" forName="child3Text" refType="h"/>
                      <dgm:constr type="r" for="ch" forName="child3Text" refType="w"/>
                    </dgm:constrLst>
                  </dgm:if>
                  <dgm:else name="Name21">
                    <dgm:constrLst>
                      <dgm:constr type="w" for="ch" forName="child3" refType="w"/>
                      <dgm:constr type="h" for="ch" forName="child3" refType="h"/>
                      <dgm:constr type="b" for="ch" forName="child3" refType="h"/>
                      <dgm:constr type="l" for="ch" forName="child3"/>
                      <dgm:constr type="w" for="ch" forName="child3Text" refType="w" fact="0.7"/>
                      <dgm:constr type="h" for="ch" forName="child3Text" refType="h" fact="0.75"/>
                      <dgm:constr type="b" for="ch" forName="child3Text" refType="h"/>
                      <dgm:constr type="l" for="ch" forName="child3Text"/>
                    </dgm:constrLst>
                  </dgm:else>
                </dgm:choose>
                <dgm:ruleLst/>
                <dgm:layoutNode name="child3" styleLbl="bgAcc1">
                  <dgm:alg type="sp"/>
                  <dgm:shape xmlns:r="http://schemas.openxmlformats.org/officeDocument/2006/relationships" type="roundRect" r:blip="" zOrderOff="-4">
                    <dgm:adjLst>
                      <dgm:adj idx="1" val="0.1"/>
                    </dgm:adjLst>
                  </dgm:shape>
                  <dgm:presOf axis="ch des" ptType="node node" st="3 1" cnt="1 0"/>
                  <dgm:constrLst/>
                  <dgm:ruleLst/>
                </dgm:layoutNode>
                <dgm:layoutNode name="child3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4" hideGeom="1">
                    <dgm:adjLst>
                      <dgm:adj idx="1" val="0.1"/>
                    </dgm:adjLst>
                  </dgm:shape>
                  <dgm:presOf axis="ch des" ptType="node node" st="3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22"/>
          </dgm:choose>
          <dgm:choose name="Name23">
            <dgm:if name="Name24" axis="ch ch" ptType="node node" st="4 1" cnt="1 0" func="cnt" op="gte" val="1">
              <dgm:layoutNode name="child4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25">
                  <dgm:if name="Name26" func="var" arg="dir" op="equ" val="norm">
                    <dgm:constrLst>
                      <dgm:constr type="w" for="ch" forName="child4" refType="w"/>
                      <dgm:constr type="h" for="ch" forName="child4" refType="h"/>
                      <dgm:constr type="b" for="ch" forName="child4" refType="h"/>
                      <dgm:constr type="l" for="ch" forName="child4"/>
                      <dgm:constr type="w" for="ch" forName="child4Text" refType="w" fact="0.7"/>
                      <dgm:constr type="h" for="ch" forName="child4Text" refType="h" fact="0.75"/>
                      <dgm:constr type="b" for="ch" forName="child4Text" refType="h"/>
                      <dgm:constr type="l" for="ch" forName="child4Text"/>
                    </dgm:constrLst>
                  </dgm:if>
                  <dgm:else name="Name27">
                    <dgm:constrLst>
                      <dgm:constr type="w" for="ch" forName="child4" refType="w"/>
                      <dgm:constr type="h" for="ch" forName="child4" refType="h"/>
                      <dgm:constr type="b" for="ch" forName="child4" refType="h"/>
                      <dgm:constr type="r" for="ch" forName="child4" refType="w"/>
                      <dgm:constr type="w" for="ch" forName="child4Text" refType="w" fact="0.7"/>
                      <dgm:constr type="h" for="ch" forName="child4Text" refType="h" fact="0.75"/>
                      <dgm:constr type="b" for="ch" forName="child4Text" refType="h"/>
                      <dgm:constr type="r" for="ch" forName="child4Text" refType="w"/>
                    </dgm:constrLst>
                  </dgm:else>
                </dgm:choose>
                <dgm:ruleLst/>
                <dgm:layoutNode name="child4" styleLbl="bgAcc1">
                  <dgm:alg type="sp"/>
                  <dgm:shape xmlns:r="http://schemas.openxmlformats.org/officeDocument/2006/relationships" type="roundRect" r:blip="" zOrderOff="-4">
                    <dgm:adjLst>
                      <dgm:adj idx="1" val="0.1"/>
                    </dgm:adjLst>
                  </dgm:shape>
                  <dgm:presOf axis="ch des" ptType="node node" st="4 1" cnt="1 0"/>
                  <dgm:constrLst/>
                  <dgm:ruleLst/>
                </dgm:layoutNode>
                <dgm:layoutNode name="child4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4" hideGeom="1">
                    <dgm:adjLst>
                      <dgm:adj idx="1" val="0.1"/>
                    </dgm:adjLst>
                  </dgm:shape>
                  <dgm:presOf axis="ch des" ptType="node node" st="4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28"/>
          </dgm:choose>
          <dgm:layoutNode name="childPlaceholder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circle">
          <dgm:alg type="composite">
            <dgm:param type="ar" val="1"/>
          </dgm:alg>
          <dgm:shape xmlns:r="http://schemas.openxmlformats.org/officeDocument/2006/relationships" r:blip="">
            <dgm:adjLst/>
          </dgm:shape>
          <dgm:presOf/>
          <dgm:choose name="Name29">
            <dgm:if name="Name30" func="var" arg="dir" op="equ" val="norm">
              <dgm:constrLst>
                <dgm:constr type="primFontSz" for="ch" ptType="node" op="equ" val="65"/>
                <dgm:constr type="w" for="ch" forName="quadrant1" refType="w" fact="0.433"/>
                <dgm:constr type="h" for="ch" forName="quadrant1" refType="h" fact="0.433"/>
                <dgm:constr type="b" for="ch" forName="quadrant1" refType="h" fact="0.5"/>
                <dgm:constr type="bOff" for="ch" forName="quadrant1" refType="h" fact="-0.01"/>
                <dgm:constr type="r" for="ch" forName="quadrant1" refType="w" fact="0.5"/>
                <dgm:constr type="rOff" for="ch" forName="quadrant1" refType="w" fact="-0.01"/>
                <dgm:constr type="w" for="ch" forName="quadrant2" refType="w" fact="0.433"/>
                <dgm:constr type="h" for="ch" forName="quadrant2" refType="h" fact="0.433"/>
                <dgm:constr type="b" for="ch" forName="quadrant2" refType="h" fact="0.5"/>
                <dgm:constr type="bOff" for="ch" forName="quadrant2" refType="h" fact="-0.01"/>
                <dgm:constr type="l" for="ch" forName="quadrant2" refType="w" fact="0.5"/>
                <dgm:constr type="lOff" for="ch" forName="quadrant2" refType="w" fact="0.01"/>
                <dgm:constr type="w" for="ch" forName="quadrant3" refType="w" fact="0.433"/>
                <dgm:constr type="h" for="ch" forName="quadrant3" refType="h" fact="0.433"/>
                <dgm:constr type="t" for="ch" forName="quadrant3" refType="h" fact="0.5"/>
                <dgm:constr type="tOff" for="ch" forName="quadrant3" refType="h" fact="0.01"/>
                <dgm:constr type="l" for="ch" forName="quadrant3" refType="w" fact="0.5"/>
                <dgm:constr type="lOff" for="ch" forName="quadrant3" refType="w" fact="0.01"/>
                <dgm:constr type="w" for="ch" forName="quadrant4" refType="w" fact="0.433"/>
                <dgm:constr type="h" for="ch" forName="quadrant4" refType="h" fact="0.433"/>
                <dgm:constr type="t" for="ch" forName="quadrant4" refType="h" fact="0.5"/>
                <dgm:constr type="tOff" for="ch" forName="quadrant4" refType="h" fact="0.01"/>
                <dgm:constr type="r" for="ch" forName="quadrant4" refType="w" fact="0.5"/>
                <dgm:constr type="rOff" for="ch" forName="quadrant4" refType="w" fact="-0.01"/>
              </dgm:constrLst>
            </dgm:if>
            <dgm:else name="Name31">
              <dgm:constrLst>
                <dgm:constr type="primFontSz" for="ch" ptType="node" op="equ" val="65"/>
                <dgm:constr type="w" for="ch" forName="quadrant1" refType="w" fact="0.433"/>
                <dgm:constr type="h" for="ch" forName="quadrant1" refType="h" fact="0.433"/>
                <dgm:constr type="b" for="ch" forName="quadrant1" refType="h" fact="0.5"/>
                <dgm:constr type="bOff" for="ch" forName="quadrant1" refType="h" fact="-0.01"/>
                <dgm:constr type="l" for="ch" forName="quadrant1" refType="w" fact="0.5"/>
                <dgm:constr type="lOff" for="ch" forName="quadrant1" refType="w" fact="0.01"/>
                <dgm:constr type="w" for="ch" forName="quadrant2" refType="w" fact="0.433"/>
                <dgm:constr type="h" for="ch" forName="quadrant2" refType="h" fact="0.433"/>
                <dgm:constr type="b" for="ch" forName="quadrant2" refType="h" fact="0.5"/>
                <dgm:constr type="bOff" for="ch" forName="quadrant2" refType="h" fact="-0.01"/>
                <dgm:constr type="r" for="ch" forName="quadrant2" refType="w" fact="0.5"/>
                <dgm:constr type="rOff" for="ch" forName="quadrant2" refType="w" fact="-0.01"/>
                <dgm:constr type="w" for="ch" forName="quadrant3" refType="w" fact="0.433"/>
                <dgm:constr type="h" for="ch" forName="quadrant3" refType="h" fact="0.433"/>
                <dgm:constr type="t" for="ch" forName="quadrant3" refType="h" fact="0.5"/>
                <dgm:constr type="tOff" for="ch" forName="quadrant3" refType="h" fact="0.01"/>
                <dgm:constr type="r" for="ch" forName="quadrant3" refType="w" fact="0.5"/>
                <dgm:constr type="rOff" for="ch" forName="quadrant3" refType="w" fact="-0.01"/>
                <dgm:constr type="w" for="ch" forName="quadrant4" refType="w" fact="0.433"/>
                <dgm:constr type="h" for="ch" forName="quadrant4" refType="h" fact="0.433"/>
                <dgm:constr type="t" for="ch" forName="quadrant4" refType="h" fact="0.5"/>
                <dgm:constr type="tOff" for="ch" forName="quadrant4" refType="h" fact="0.01"/>
                <dgm:constr type="l" for="ch" forName="quadrant4" refType="w" fact="0.5"/>
                <dgm:constr type="lOff" for="ch" forName="quadrant4" refType="w" fact="0.01"/>
              </dgm:constrLst>
            </dgm:else>
          </dgm:choose>
          <dgm:ruleLst/>
          <dgm:layoutNode name="quadrant1" styleLbl="node1">
            <dgm:varLst>
              <dgm:chMax val="1"/>
              <dgm:bulletEnabled val="1"/>
            </dgm:varLst>
            <dgm:alg type="tx"/>
            <dgm:choose name="Name32">
              <dgm:if name="Name33" func="var" arg="dir" op="equ" val="norm">
                <dgm:shape xmlns:r="http://schemas.openxmlformats.org/officeDocument/2006/relationships" type="pieWedge" r:blip="">
                  <dgm:adjLst/>
                </dgm:shape>
              </dgm:if>
              <dgm:else name="Name34">
                <dgm:shape xmlns:r="http://schemas.openxmlformats.org/officeDocument/2006/relationships" rot="90" type="pieWedge" r:blip="">
                  <dgm:adjLst/>
                </dgm:shape>
              </dgm:else>
            </dgm:choose>
            <dgm:presOf axis="ch" ptType="node" cnt="1"/>
            <dgm:constrLst/>
            <dgm:ruleLst>
              <dgm:rule type="primFontSz" val="5" fact="NaN" max="NaN"/>
            </dgm:ruleLst>
          </dgm:layoutNode>
          <dgm:layoutNode name="quadrant2" styleLbl="node1">
            <dgm:varLst>
              <dgm:chMax val="1"/>
              <dgm:bulletEnabled val="1"/>
            </dgm:varLst>
            <dgm:alg type="tx"/>
            <dgm:choose name="Name35">
              <dgm:if name="Name36" func="var" arg="dir" op="equ" val="norm">
                <dgm:shape xmlns:r="http://schemas.openxmlformats.org/officeDocument/2006/relationships" rot="90" type="pieWedge" r:blip="">
                  <dgm:adjLst/>
                </dgm:shape>
              </dgm:if>
              <dgm:else name="Name37">
                <dgm:shape xmlns:r="http://schemas.openxmlformats.org/officeDocument/2006/relationships" type="pieWedge" r:blip="">
                  <dgm:adjLst/>
                </dgm:shape>
              </dgm:else>
            </dgm:choose>
            <dgm:presOf axis="ch" ptType="node" st="2" cnt="1"/>
            <dgm:constrLst/>
            <dgm:ruleLst>
              <dgm:rule type="primFontSz" val="5" fact="NaN" max="NaN"/>
            </dgm:ruleLst>
          </dgm:layoutNode>
          <dgm:layoutNode name="quadrant3" styleLbl="node1">
            <dgm:varLst>
              <dgm:chMax val="1"/>
              <dgm:bulletEnabled val="1"/>
            </dgm:varLst>
            <dgm:alg type="tx"/>
            <dgm:choose name="Name38">
              <dgm:if name="Name39" func="var" arg="dir" op="equ" val="norm">
                <dgm:shape xmlns:r="http://schemas.openxmlformats.org/officeDocument/2006/relationships" rot="180" type="pieWedge" r:blip="">
                  <dgm:adjLst/>
                </dgm:shape>
              </dgm:if>
              <dgm:else name="Name40">
                <dgm:shape xmlns:r="http://schemas.openxmlformats.org/officeDocument/2006/relationships" rot="270" type="pieWedge" r:blip="">
                  <dgm:adjLst/>
                </dgm:shape>
              </dgm:else>
            </dgm:choose>
            <dgm:presOf axis="ch" ptType="node" st="3" cnt="1"/>
            <dgm:constrLst/>
            <dgm:ruleLst>
              <dgm:rule type="primFontSz" val="5" fact="NaN" max="NaN"/>
            </dgm:ruleLst>
          </dgm:layoutNode>
          <dgm:layoutNode name="quadrant4" styleLbl="node1">
            <dgm:varLst>
              <dgm:chMax val="1"/>
              <dgm:bulletEnabled val="1"/>
            </dgm:varLst>
            <dgm:alg type="tx"/>
            <dgm:choose name="Name41">
              <dgm:if name="Name42" func="var" arg="dir" op="equ" val="norm">
                <dgm:shape xmlns:r="http://schemas.openxmlformats.org/officeDocument/2006/relationships" rot="270" type="pieWedge" r:blip="">
                  <dgm:adjLst/>
                </dgm:shape>
              </dgm:if>
              <dgm:else name="Name43">
                <dgm:shape xmlns:r="http://schemas.openxmlformats.org/officeDocument/2006/relationships" rot="180" type="pieWedge" r:blip="">
                  <dgm:adjLst/>
                </dgm:shape>
              </dgm:else>
            </dgm:choose>
            <dgm:presOf axis="ch" ptType="node" st="4" cnt="1"/>
            <dgm:constrLst/>
            <dgm:ruleLst>
              <dgm:rule type="primFontSz" val="5" fact="NaN" max="NaN"/>
            </dgm:ruleLst>
          </dgm:layoutNode>
          <dgm:layoutNode name="quadrantPlaceholder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center1" styleLbl="fgShp">
          <dgm:alg type="sp"/>
          <dgm:choose name="Name44">
            <dgm:if name="Name45" func="var" arg="dir" op="equ" val="norm">
              <dgm:shape xmlns:r="http://schemas.openxmlformats.org/officeDocument/2006/relationships" type="circularArrow" r:blip="" zOrderOff="16">
                <dgm:adjLst/>
              </dgm:shape>
            </dgm:if>
            <dgm:else name="Name46">
              <dgm:shape xmlns:r="http://schemas.openxmlformats.org/officeDocument/2006/relationships" rot="180" type="leftCircularArrow" r:blip="" zOrderOff="16">
                <dgm:adjLst/>
              </dgm:shape>
            </dgm:else>
          </dgm:choose>
          <dgm:presOf/>
          <dgm:constrLst/>
          <dgm:ruleLst/>
        </dgm:layoutNode>
        <dgm:layoutNode name="center2" styleLbl="fgShp">
          <dgm:alg type="sp"/>
          <dgm:choose name="Name47">
            <dgm:if name="Name48" func="var" arg="dir" op="equ" val="norm">
              <dgm:shape xmlns:r="http://schemas.openxmlformats.org/officeDocument/2006/relationships" rot="180" type="circularArrow" r:blip="" zOrderOff="16">
                <dgm:adjLst/>
              </dgm:shape>
            </dgm:if>
            <dgm:else name="Name49">
              <dgm:shape xmlns:r="http://schemas.openxmlformats.org/officeDocument/2006/relationships" type="leftCircularArrow" r:blip="" zOrderOff="16">
                <dgm:adjLst/>
              </dgm:shape>
            </dgm:else>
          </dgm:choose>
          <dgm:presOf/>
          <dgm:constrLst/>
          <dgm:ruleLst/>
        </dgm:layoutNode>
      </dgm:if>
      <dgm:else name="Name50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radial6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connRout" val="curve"/>
                    <dgm:param type="begPts" val="ctr"/>
                    <dgm:param type="endPts" val="ctr"/>
                    <dgm:param type="begSty" val="noArr"/>
                    <dgm:param type="endSty" val="noArr"/>
                    <dgm:param type="dstNode" val="node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connRout" val="longCurve"/>
                    <dgm:param type="begPts" val="bCtr"/>
                    <dgm:param type="endPts" val="tCtr"/>
                    <dgm:param type="begSty" val="noArr"/>
                    <dgm:param type="endSty" val="noArr"/>
                    <dgm:param type="srcNode" val="dummyConnPt"/>
                    <dgm:param type="dstNode" val="dummyConnPt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7/15/2020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35369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7/15/2020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28687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7/15/2020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24241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7/15/2020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60195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7/15/2020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65107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7/15/2020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58615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7/15/2020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2277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7/15/2020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51236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7/15/2020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34626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7/15/2020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30796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7/15/2020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16317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smtClean="0"/>
              <a:pPr/>
              <a:t>7/15/2020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88133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4" r:id="rId1"/>
    <p:sldLayoutId id="2147483725" r:id="rId2"/>
    <p:sldLayoutId id="2147483726" r:id="rId3"/>
    <p:sldLayoutId id="2147483727" r:id="rId4"/>
    <p:sldLayoutId id="2147483728" r:id="rId5"/>
    <p:sldLayoutId id="2147483729" r:id="rId6"/>
    <p:sldLayoutId id="2147483730" r:id="rId7"/>
    <p:sldLayoutId id="2147483731" r:id="rId8"/>
    <p:sldLayoutId id="2147483732" r:id="rId9"/>
    <p:sldLayoutId id="2147483733" r:id="rId10"/>
    <p:sldLayoutId id="2147483734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5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20000"/>
            <a:lum/>
          </a:blip>
          <a:srcRect/>
          <a:stretch>
            <a:fillRect t="-22000" b="-2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b="1" dirty="0" err="1" smtClean="0">
                <a:solidFill>
                  <a:srgbClr val="FF0000"/>
                </a:solidFill>
              </a:rPr>
              <a:t>Zaczynamy</a:t>
            </a:r>
            <a:r>
              <a:rPr lang="en-GB" b="1" dirty="0" smtClean="0">
                <a:solidFill>
                  <a:srgbClr val="FF0000"/>
                </a:solidFill>
              </a:rPr>
              <a:t>…</a:t>
            </a:r>
            <a:endParaRPr lang="en-GB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199" y="1825625"/>
            <a:ext cx="9248336" cy="435133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endParaRPr lang="en-GB" sz="3600" b="1" dirty="0" smtClean="0">
              <a:solidFill>
                <a:srgbClr val="002060"/>
              </a:solidFill>
            </a:endParaRPr>
          </a:p>
          <a:p>
            <a:pPr marL="0" indent="0">
              <a:buNone/>
            </a:pPr>
            <a:endParaRPr lang="en-GB" sz="3600" b="1" dirty="0">
              <a:solidFill>
                <a:srgbClr val="002060"/>
              </a:solidFill>
            </a:endParaRPr>
          </a:p>
          <a:p>
            <a:pPr marL="0" indent="0" algn="ctr">
              <a:buNone/>
            </a:pPr>
            <a:r>
              <a:rPr lang="pl-PL" sz="4000" b="1" dirty="0" smtClean="0">
                <a:solidFill>
                  <a:srgbClr val="002060"/>
                </a:solidFill>
              </a:rPr>
              <a:t>Nowy </a:t>
            </a:r>
            <a:r>
              <a:rPr lang="pl-PL" sz="4000" b="1" dirty="0">
                <a:solidFill>
                  <a:srgbClr val="002060"/>
                </a:solidFill>
              </a:rPr>
              <a:t>program nauczania </a:t>
            </a:r>
            <a:r>
              <a:rPr lang="pl-PL" sz="4000" b="1" dirty="0" smtClean="0">
                <a:solidFill>
                  <a:srgbClr val="002060"/>
                </a:solidFill>
              </a:rPr>
              <a:t>w</a:t>
            </a:r>
            <a:r>
              <a:rPr lang="en-GB" sz="4000" b="1" dirty="0" smtClean="0">
                <a:solidFill>
                  <a:srgbClr val="002060"/>
                </a:solidFill>
              </a:rPr>
              <a:t> </a:t>
            </a:r>
            <a:r>
              <a:rPr lang="pl-PL" sz="4000" b="1" dirty="0" smtClean="0">
                <a:solidFill>
                  <a:srgbClr val="002060"/>
                </a:solidFill>
              </a:rPr>
              <a:t>Walii </a:t>
            </a:r>
            <a:endParaRPr lang="en-GB" sz="4000" b="1" dirty="0" smtClean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en-GB" sz="3600" b="1" dirty="0" smtClean="0">
                <a:solidFill>
                  <a:srgbClr val="002060"/>
                </a:solidFill>
              </a:rPr>
              <a:t>     </a:t>
            </a:r>
            <a:endParaRPr lang="en-GB" sz="3600" b="1" dirty="0">
              <a:solidFill>
                <a:srgbClr val="002060"/>
              </a:solidFill>
            </a:endParaRPr>
          </a:p>
          <a:p>
            <a:endParaRPr lang="en-GB" dirty="0" smtClean="0"/>
          </a:p>
          <a:p>
            <a:endParaRPr lang="en-GB" dirty="0"/>
          </a:p>
          <a:p>
            <a:endParaRPr lang="en-GB" dirty="0" smtClean="0"/>
          </a:p>
          <a:p>
            <a:pPr marL="0" indent="0">
              <a:buNone/>
            </a:pPr>
            <a:r>
              <a:rPr lang="en-GB" b="1" dirty="0" smtClean="0">
                <a:solidFill>
                  <a:srgbClr val="002060"/>
                </a:solidFill>
              </a:rPr>
              <a:t>                       </a:t>
            </a:r>
            <a:r>
              <a:rPr lang="pl-PL" b="1" dirty="0" smtClean="0">
                <a:solidFill>
                  <a:srgbClr val="002060"/>
                </a:solidFill>
              </a:rPr>
              <a:t>Przewodnik dla dzieci, młodzieży i rodzin</a:t>
            </a:r>
            <a:endParaRPr lang="en-GB" b="1" dirty="0" smtClean="0">
              <a:solidFill>
                <a:srgbClr val="002060"/>
              </a:solidFill>
            </a:endParaRPr>
          </a:p>
          <a:p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14006" y="1825625"/>
            <a:ext cx="3039794" cy="435133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endParaRPr lang="en-GB" b="1" dirty="0" smtClean="0">
              <a:solidFill>
                <a:srgbClr val="002060"/>
              </a:solidFill>
            </a:endParaRPr>
          </a:p>
          <a:p>
            <a:pPr marL="0" indent="0">
              <a:buNone/>
            </a:pPr>
            <a:endParaRPr lang="en-GB" b="1" dirty="0" smtClean="0">
              <a:solidFill>
                <a:srgbClr val="002060"/>
              </a:solidFill>
            </a:endParaRPr>
          </a:p>
          <a:p>
            <a:pPr marL="0" indent="0">
              <a:buNone/>
            </a:pPr>
            <a:endParaRPr lang="en-GB" b="1" dirty="0">
              <a:solidFill>
                <a:srgbClr val="002060"/>
              </a:solidFill>
            </a:endParaRPr>
          </a:p>
          <a:p>
            <a:endParaRPr lang="en-GB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396619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30000"/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59656" y="520506"/>
            <a:ext cx="4698610" cy="53860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altLang="en-US" sz="2400" b="1" dirty="0" err="1">
                <a:solidFill>
                  <a:srgbClr val="FF0000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Chciałbyś</a:t>
            </a:r>
            <a:r>
              <a:rPr lang="en-GB" altLang="en-US" sz="2400" b="1" dirty="0">
                <a:solidFill>
                  <a:srgbClr val="FF0000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GB" altLang="en-US" sz="2400" b="1" dirty="0" err="1">
                <a:solidFill>
                  <a:srgbClr val="FF0000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się</a:t>
            </a:r>
            <a:r>
              <a:rPr lang="pl-PL" altLang="en-US" sz="2400" b="1" dirty="0">
                <a:solidFill>
                  <a:srgbClr val="FF0000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 zaangażować</a:t>
            </a:r>
            <a:r>
              <a:rPr lang="en-GB" altLang="en-US" sz="2400" b="1" dirty="0">
                <a:solidFill>
                  <a:srgbClr val="FF0000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?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altLang="en-US" sz="2000" b="1" dirty="0">
              <a:solidFill>
                <a:srgbClr val="222222"/>
              </a:solidFill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l-PL" altLang="en-US" sz="2000" b="1" dirty="0">
                <a:solidFill>
                  <a:srgbClr val="222222"/>
                </a:solidFill>
                <a:ea typeface="Calibri" panose="020F0502020204030204" pitchFamily="34" charset="0"/>
                <a:cs typeface="Arial" panose="020B0604020202020204" pitchFamily="34" charset="0"/>
              </a:rPr>
              <a:t>Konwencja Narodów Zjednoczonych o prawach dziecka (UNCRC) mówi, że masz prawo brać udział </a:t>
            </a:r>
            <a:r>
              <a:rPr lang="en-GB" altLang="en-US" sz="2000" b="1" dirty="0" smtClean="0">
                <a:solidFill>
                  <a:srgbClr val="222222"/>
                </a:solidFill>
                <a:ea typeface="Calibri" panose="020F0502020204030204" pitchFamily="34" charset="0"/>
                <a:cs typeface="Arial" panose="020B0604020202020204" pitchFamily="34" charset="0"/>
              </a:rPr>
              <a:t>w </a:t>
            </a:r>
            <a:r>
              <a:rPr lang="en-GB" altLang="en-US" sz="2000" b="1" dirty="0" err="1" smtClean="0">
                <a:solidFill>
                  <a:srgbClr val="222222"/>
                </a:solidFill>
                <a:ea typeface="Calibri" panose="020F0502020204030204" pitchFamily="34" charset="0"/>
                <a:cs typeface="Arial" panose="020B0604020202020204" pitchFamily="34" charset="0"/>
              </a:rPr>
              <a:t>podejmowaniu</a:t>
            </a:r>
            <a:r>
              <a:rPr lang="en-GB" altLang="en-US" sz="2000" b="1" dirty="0" smtClean="0">
                <a:solidFill>
                  <a:srgbClr val="222222"/>
                </a:solidFill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l-PL" altLang="en-US" sz="2000" b="1" dirty="0" err="1" smtClean="0">
                <a:solidFill>
                  <a:srgbClr val="222222"/>
                </a:solidFill>
                <a:ea typeface="Calibri" panose="020F0502020204030204" pitchFamily="34" charset="0"/>
                <a:cs typeface="Arial" panose="020B0604020202020204" pitchFamily="34" charset="0"/>
              </a:rPr>
              <a:t>decyzj</a:t>
            </a:r>
            <a:r>
              <a:rPr lang="en-GB" altLang="en-US" sz="2000" b="1" dirty="0" err="1" smtClean="0">
                <a:solidFill>
                  <a:srgbClr val="222222"/>
                </a:solidFill>
                <a:ea typeface="Calibri" panose="020F0502020204030204" pitchFamily="34" charset="0"/>
                <a:cs typeface="Arial" panose="020B0604020202020204" pitchFamily="34" charset="0"/>
              </a:rPr>
              <a:t>i</a:t>
            </a:r>
            <a:r>
              <a:rPr lang="pl-PL" altLang="en-US" sz="2000" b="1" dirty="0" smtClean="0">
                <a:solidFill>
                  <a:srgbClr val="222222"/>
                </a:solidFill>
                <a:ea typeface="Calibri" panose="020F0502020204030204" pitchFamily="34" charset="0"/>
                <a:cs typeface="Arial" panose="020B0604020202020204" pitchFamily="34" charset="0"/>
              </a:rPr>
              <a:t>, </a:t>
            </a:r>
            <a:r>
              <a:rPr lang="pl-PL" altLang="en-US" sz="2000" b="1" dirty="0">
                <a:solidFill>
                  <a:srgbClr val="222222"/>
                </a:solidFill>
                <a:ea typeface="Calibri" panose="020F0502020204030204" pitchFamily="34" charset="0"/>
                <a:cs typeface="Arial" panose="020B0604020202020204" pitchFamily="34" charset="0"/>
              </a:rPr>
              <a:t>które mają wpływ na twoje życie</a:t>
            </a:r>
            <a:r>
              <a:rPr lang="pl-PL" altLang="en-US" sz="2000" b="1" dirty="0" smtClean="0">
                <a:solidFill>
                  <a:srgbClr val="222222"/>
                </a:solidFill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  <a:endParaRPr lang="en-GB" altLang="en-US" sz="2000" b="1" dirty="0" smtClean="0">
              <a:solidFill>
                <a:srgbClr val="222222"/>
              </a:solidFill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altLang="en-US" sz="2000" b="1" dirty="0">
              <a:solidFill>
                <a:srgbClr val="222222"/>
              </a:solidFill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l-PL" altLang="en-US" sz="2000" b="1" dirty="0">
                <a:solidFill>
                  <a:srgbClr val="222222"/>
                </a:solidFill>
                <a:ea typeface="Calibri" panose="020F0502020204030204" pitchFamily="34" charset="0"/>
                <a:cs typeface="Arial" panose="020B0604020202020204" pitchFamily="34" charset="0"/>
              </a:rPr>
              <a:t>Chcemy więc wiedzieć, co o tym myślisz, czego się uczysz, jak </a:t>
            </a:r>
            <a:r>
              <a:rPr lang="en-GB" altLang="en-US" sz="2000" b="1" dirty="0" smtClean="0">
                <a:solidFill>
                  <a:srgbClr val="222222"/>
                </a:solidFill>
                <a:ea typeface="Calibri" panose="020F0502020204030204" pitchFamily="34" charset="0"/>
                <a:cs typeface="Arial" panose="020B0604020202020204" pitchFamily="34" charset="0"/>
              </a:rPr>
              <a:t>I </a:t>
            </a:r>
            <a:r>
              <a:rPr lang="en-GB" altLang="en-US" sz="2000" b="1" dirty="0" err="1" smtClean="0">
                <a:solidFill>
                  <a:srgbClr val="222222"/>
                </a:solidFill>
                <a:ea typeface="Calibri" panose="020F0502020204030204" pitchFamily="34" charset="0"/>
                <a:cs typeface="Arial" panose="020B0604020202020204" pitchFamily="34" charset="0"/>
              </a:rPr>
              <a:t>gdzie</a:t>
            </a:r>
            <a:r>
              <a:rPr lang="en-GB" altLang="en-US" sz="2000" b="1" dirty="0" smtClean="0">
                <a:solidFill>
                  <a:srgbClr val="222222"/>
                </a:solidFill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l-PL" altLang="en-US" sz="2000" b="1" dirty="0" smtClean="0">
                <a:solidFill>
                  <a:srgbClr val="222222"/>
                </a:solidFill>
                <a:ea typeface="Calibri" panose="020F0502020204030204" pitchFamily="34" charset="0"/>
                <a:cs typeface="Arial" panose="020B0604020202020204" pitchFamily="34" charset="0"/>
              </a:rPr>
              <a:t>się uczysz.</a:t>
            </a:r>
            <a:endParaRPr lang="en-GB" altLang="en-US" sz="2000" b="1" dirty="0">
              <a:solidFill>
                <a:srgbClr val="222222"/>
              </a:solidFill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l-PL" altLang="en-US" sz="2000" b="1" dirty="0">
                <a:solidFill>
                  <a:srgbClr val="222222"/>
                </a:solidFill>
                <a:ea typeface="Calibri" panose="020F0502020204030204" pitchFamily="34" charset="0"/>
                <a:cs typeface="Arial" panose="020B0604020202020204" pitchFamily="34" charset="0"/>
              </a:rPr>
              <a:t>Będziesz miał okazję, dla </a:t>
            </a:r>
            <a:r>
              <a:rPr lang="en-GB" altLang="en-US" sz="2000" b="1" dirty="0">
                <a:solidFill>
                  <a:srgbClr val="222222"/>
                </a:solidFill>
                <a:ea typeface="Calibri" panose="020F0502020204030204" pitchFamily="34" charset="0"/>
                <a:cs typeface="Arial" panose="020B0604020202020204" pitchFamily="34" charset="0"/>
              </a:rPr>
              <a:t>s</a:t>
            </a:r>
            <a:r>
              <a:rPr lang="pl-PL" altLang="en-US" sz="2000" b="1" dirty="0" err="1">
                <a:solidFill>
                  <a:srgbClr val="222222"/>
                </a:solidFill>
                <a:ea typeface="Calibri" panose="020F0502020204030204" pitchFamily="34" charset="0"/>
                <a:cs typeface="Arial" panose="020B0604020202020204" pitchFamily="34" charset="0"/>
              </a:rPr>
              <a:t>iebie</a:t>
            </a:r>
            <a:r>
              <a:rPr lang="pl-PL" altLang="en-US" sz="2000" b="1" dirty="0">
                <a:solidFill>
                  <a:srgbClr val="222222"/>
                </a:solidFill>
                <a:ea typeface="Calibri" panose="020F0502020204030204" pitchFamily="34" charset="0"/>
                <a:cs typeface="Arial" panose="020B0604020202020204" pitchFamily="34" charset="0"/>
              </a:rPr>
              <a:t>, twoich rodziców i lokalnej społeczności, aby zaangażować się w rozwój programu szkolnego. </a:t>
            </a:r>
            <a:endParaRPr lang="en-GB" altLang="en-US" sz="2000" b="1" dirty="0" smtClean="0">
              <a:solidFill>
                <a:srgbClr val="222222"/>
              </a:solidFill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altLang="en-US" sz="2000" b="1" dirty="0">
              <a:solidFill>
                <a:srgbClr val="222222"/>
              </a:solidFill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l-PL" altLang="en-US" sz="2000" b="1" dirty="0">
                <a:solidFill>
                  <a:srgbClr val="222222"/>
                </a:solidFill>
                <a:ea typeface="Calibri" panose="020F0502020204030204" pitchFamily="34" charset="0"/>
                <a:cs typeface="Arial" panose="020B0604020202020204" pitchFamily="34" charset="0"/>
              </a:rPr>
              <a:t>Wszyscy pracujący razem pomogą ci uzyskać najlepszą edukację i przygotować cię na przyszłość. </a:t>
            </a:r>
            <a:endParaRPr lang="en-GB" altLang="en-US" sz="2000" b="1" dirty="0">
              <a:solidFill>
                <a:srgbClr val="222222"/>
              </a:solidFill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5641146" y="759656"/>
            <a:ext cx="6330460" cy="65402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altLang="en-US" sz="2000" b="1" dirty="0">
                <a:solidFill>
                  <a:srgbClr val="222222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Dziękujemy </a:t>
            </a:r>
            <a:r>
              <a:rPr lang="en-GB" altLang="en-US" sz="2000" b="1" dirty="0">
                <a:solidFill>
                  <a:srgbClr val="222222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ci </a:t>
            </a:r>
            <a:r>
              <a:rPr lang="en-GB" altLang="en-US" sz="2000" b="1" dirty="0" err="1">
                <a:solidFill>
                  <a:srgbClr val="222222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za</a:t>
            </a:r>
            <a:r>
              <a:rPr lang="en-GB" altLang="en-US" sz="2000" b="1" dirty="0">
                <a:solidFill>
                  <a:srgbClr val="222222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pl-PL" altLang="en-US" sz="2000" b="1" dirty="0">
                <a:solidFill>
                  <a:srgbClr val="222222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uwagę</a:t>
            </a:r>
            <a:r>
              <a:rPr lang="pl-PL" altLang="en-US" sz="2000" b="1" dirty="0" smtClean="0">
                <a:solidFill>
                  <a:srgbClr val="222222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  <a:endParaRPr lang="en-GB" altLang="en-US" sz="2000" b="1" dirty="0" smtClean="0">
              <a:solidFill>
                <a:srgbClr val="222222"/>
              </a:solidFill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endParaRPr lang="en-GB" altLang="en-US" sz="2000" b="1" dirty="0">
              <a:solidFill>
                <a:srgbClr val="222222"/>
              </a:solidFill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r>
              <a:rPr lang="pl-PL" altLang="en-US" sz="2000" b="1" dirty="0">
                <a:solidFill>
                  <a:srgbClr val="222222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Więcej informacji o nowym programie nauczania znajdziesz na stronie</a:t>
            </a:r>
            <a:r>
              <a:rPr lang="en-GB" altLang="en-US" sz="2000" b="1" dirty="0">
                <a:solidFill>
                  <a:srgbClr val="222222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: </a:t>
            </a:r>
            <a:r>
              <a:rPr lang="pl-PL" altLang="en-US" sz="2000" b="1" dirty="0" err="1" smtClean="0">
                <a:solidFill>
                  <a:srgbClr val="222222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gov.wales</a:t>
            </a:r>
            <a:r>
              <a:rPr lang="pl-PL" altLang="en-US" sz="2000" b="1" dirty="0" smtClean="0">
                <a:solidFill>
                  <a:srgbClr val="222222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/</a:t>
            </a:r>
            <a:r>
              <a:rPr lang="pl-PL" altLang="en-US" sz="2000" b="1" dirty="0" err="1" smtClean="0">
                <a:solidFill>
                  <a:srgbClr val="222222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education-changing</a:t>
            </a:r>
            <a:endParaRPr lang="en-GB" altLang="en-US" sz="2000" b="1" dirty="0" smtClean="0">
              <a:solidFill>
                <a:srgbClr val="222222"/>
              </a:solidFill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endParaRPr lang="en-GB" altLang="en-US" dirty="0">
              <a:solidFill>
                <a:srgbClr val="222222"/>
              </a:solidFill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endParaRPr lang="en-GB" altLang="en-US" dirty="0" smtClean="0">
              <a:solidFill>
                <a:srgbClr val="222222"/>
              </a:solidFill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endParaRPr lang="en-GB" altLang="en-US" dirty="0">
              <a:solidFill>
                <a:srgbClr val="222222"/>
              </a:solidFill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endParaRPr lang="en-GB" altLang="en-US" dirty="0" smtClean="0">
              <a:solidFill>
                <a:srgbClr val="222222"/>
              </a:solidFill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endParaRPr lang="en-GB" altLang="en-US" dirty="0" smtClean="0">
              <a:solidFill>
                <a:srgbClr val="222222"/>
              </a:solidFill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endParaRPr lang="en-GB" altLang="en-US" dirty="0">
              <a:solidFill>
                <a:srgbClr val="222222"/>
              </a:solidFill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endParaRPr lang="en-GB" altLang="en-US" dirty="0" smtClean="0">
              <a:solidFill>
                <a:srgbClr val="222222"/>
              </a:solidFill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endParaRPr lang="en-GB" altLang="en-US" dirty="0">
              <a:solidFill>
                <a:srgbClr val="222222"/>
              </a:solidFill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endParaRPr lang="en-GB" altLang="en-US" b="1" dirty="0">
              <a:solidFill>
                <a:srgbClr val="222222"/>
              </a:solidFill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ctr">
              <a:lnSpc>
                <a:spcPct val="150000"/>
              </a:lnSpc>
            </a:pPr>
            <a:r>
              <a:rPr lang="en-GB" altLang="en-US" b="1" dirty="0" smtClean="0">
                <a:solidFill>
                  <a:srgbClr val="222222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                                                               </a:t>
            </a:r>
            <a:r>
              <a:rPr lang="pl-PL" altLang="en-US" b="1" dirty="0">
                <a:solidFill>
                  <a:srgbClr val="222222"/>
                </a:solidFill>
                <a:ea typeface="Calibri" panose="020F0502020204030204" pitchFamily="34" charset="0"/>
                <a:cs typeface="Arial" panose="020B0604020202020204" pitchFamily="34" charset="0"/>
              </a:rPr>
              <a:t>@</a:t>
            </a:r>
            <a:r>
              <a:rPr lang="pl-PL" altLang="en-US" b="1" dirty="0" err="1">
                <a:solidFill>
                  <a:srgbClr val="222222"/>
                </a:solidFill>
                <a:ea typeface="Calibri" panose="020F0502020204030204" pitchFamily="34" charset="0"/>
                <a:cs typeface="Arial" panose="020B0604020202020204" pitchFamily="34" charset="0"/>
              </a:rPr>
              <a:t>WG_Education</a:t>
            </a:r>
            <a:r>
              <a:rPr lang="pl-PL" altLang="en-US" b="1" dirty="0">
                <a:solidFill>
                  <a:srgbClr val="222222"/>
                </a:solidFill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GB" altLang="en-US" b="1" dirty="0" smtClean="0">
                <a:solidFill>
                  <a:srgbClr val="222222"/>
                </a:solidFill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</a:p>
          <a:p>
            <a:pPr algn="ctr">
              <a:lnSpc>
                <a:spcPct val="150000"/>
              </a:lnSpc>
            </a:pPr>
            <a:r>
              <a:rPr lang="en-GB" altLang="en-US" b="1" dirty="0" smtClean="0">
                <a:solidFill>
                  <a:srgbClr val="222222"/>
                </a:solidFill>
                <a:ea typeface="Calibri" panose="020F0502020204030204" pitchFamily="34" charset="0"/>
                <a:cs typeface="Arial" panose="020B0604020202020204" pitchFamily="34" charset="0"/>
              </a:rPr>
              <a:t>                                                             </a:t>
            </a:r>
            <a:r>
              <a:rPr lang="pl-PL" altLang="en-US" b="1" dirty="0" err="1" smtClean="0">
                <a:solidFill>
                  <a:srgbClr val="222222"/>
                </a:solidFill>
                <a:ea typeface="Calibri" panose="020F0502020204030204" pitchFamily="34" charset="0"/>
                <a:cs typeface="Arial" panose="020B0604020202020204" pitchFamily="34" charset="0"/>
              </a:rPr>
              <a:t>educationwale</a:t>
            </a:r>
            <a:r>
              <a:rPr lang="en-GB" altLang="en-US" b="1" dirty="0">
                <a:solidFill>
                  <a:srgbClr val="222222"/>
                </a:solidFill>
                <a:ea typeface="Calibri" panose="020F0502020204030204" pitchFamily="34" charset="0"/>
                <a:cs typeface="Arial" panose="020B0604020202020204" pitchFamily="34" charset="0"/>
              </a:rPr>
              <a:t>s</a:t>
            </a:r>
          </a:p>
          <a:p>
            <a:pPr algn="ctr">
              <a:lnSpc>
                <a:spcPct val="150000"/>
              </a:lnSpc>
            </a:pPr>
            <a:r>
              <a:rPr lang="en-GB" b="1" dirty="0" smtClean="0"/>
              <a:t>                                                                     @</a:t>
            </a:r>
            <a:r>
              <a:rPr lang="en-GB" b="1" dirty="0" err="1"/>
              <a:t>edubeginsathome</a:t>
            </a:r>
            <a:endParaRPr lang="en-GB" b="1" dirty="0"/>
          </a:p>
          <a:p>
            <a:pPr algn="ctr">
              <a:lnSpc>
                <a:spcPct val="150000"/>
              </a:lnSpc>
            </a:pPr>
            <a:r>
              <a:rPr lang="en-GB" altLang="en-US" b="1" dirty="0">
                <a:solidFill>
                  <a:srgbClr val="222222"/>
                </a:solidFill>
                <a:ea typeface="Calibri" panose="020F0502020204030204" pitchFamily="34" charset="0"/>
                <a:cs typeface="Arial" panose="020B0604020202020204" pitchFamily="34" charset="0"/>
              </a:rPr>
              <a:t>                                                            </a:t>
            </a:r>
            <a:r>
              <a:rPr lang="en-GB" b="1" dirty="0" err="1" smtClean="0"/>
              <a:t>beginsathome</a:t>
            </a:r>
            <a:endParaRPr lang="en-GB" altLang="en-US" b="1" dirty="0">
              <a:solidFill>
                <a:srgbClr val="222222"/>
              </a:solidFill>
              <a:ea typeface="Calibri" panose="020F0502020204030204" pitchFamily="34" charset="0"/>
              <a:cs typeface="Arial" panose="020B0604020202020204" pitchFamily="34" charset="0"/>
            </a:endParaRPr>
          </a:p>
          <a:p>
            <a:endParaRPr lang="en-GB" altLang="en-US" sz="1200" dirty="0">
              <a:solidFill>
                <a:srgbClr val="222222"/>
              </a:solidFill>
              <a:ea typeface="Calibri" panose="020F0502020204030204" pitchFamily="34" charset="0"/>
              <a:cs typeface="Arial" panose="020B0604020202020204" pitchFamily="34" charset="0"/>
            </a:endParaRPr>
          </a:p>
          <a:p>
            <a:endParaRPr lang="en-GB" altLang="en-US" sz="1200" dirty="0">
              <a:solidFill>
                <a:srgbClr val="222222"/>
              </a:solidFill>
              <a:ea typeface="Calibri" panose="020F0502020204030204" pitchFamily="34" charset="0"/>
              <a:cs typeface="Arial" panose="020B0604020202020204" pitchFamily="34" charset="0"/>
            </a:endParaRPr>
          </a:p>
          <a:p>
            <a:r>
              <a:rPr lang="en-GB" altLang="en-US" sz="1200" dirty="0">
                <a:solidFill>
                  <a:srgbClr val="222222"/>
                </a:solidFill>
                <a:ea typeface="Calibri" panose="020F0502020204030204" pitchFamily="34" charset="0"/>
                <a:cs typeface="Arial" panose="020B0604020202020204" pitchFamily="34" charset="0"/>
              </a:rPr>
              <a:t>                                                           </a:t>
            </a:r>
          </a:p>
          <a:p>
            <a:endParaRPr lang="en-GB" altLang="en-US" sz="1200" dirty="0">
              <a:solidFill>
                <a:srgbClr val="222222"/>
              </a:solidFill>
              <a:ea typeface="Calibri" panose="020F0502020204030204" pitchFamily="34" charset="0"/>
              <a:cs typeface="Arial" panose="020B0604020202020204" pitchFamily="34" charset="0"/>
            </a:endParaRPr>
          </a:p>
          <a:p>
            <a:endParaRPr lang="en-GB" altLang="en-US" sz="1200" dirty="0">
              <a:solidFill>
                <a:srgbClr val="222222"/>
              </a:solidFill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32075" y="4638803"/>
            <a:ext cx="351693" cy="357188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33901" y="5443534"/>
            <a:ext cx="351693" cy="357188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32075" y="5044249"/>
            <a:ext cx="353513" cy="351027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32081" y="5897238"/>
            <a:ext cx="353513" cy="3510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49415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20000"/>
            <a:lum/>
          </a:blip>
          <a:srcRect/>
          <a:stretch>
            <a:fillRect t="-39000" b="-3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618518"/>
            <a:ext cx="4878389" cy="5172682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pl-PL" dirty="0" smtClean="0">
                <a:solidFill>
                  <a:srgbClr val="002060"/>
                </a:solidFill>
              </a:rPr>
              <a:t>Wraz </a:t>
            </a:r>
            <a:r>
              <a:rPr lang="pl-PL" dirty="0">
                <a:solidFill>
                  <a:srgbClr val="002060"/>
                </a:solidFill>
              </a:rPr>
              <a:t>ze zmieniającym się wokół nas światem, pojawia się wiele nowych wyzwań, które będą wymagać nowych technologii i nowych pomysłów. Walijski rząd chce, abyś posiadał wiedzę, umiejętności i </a:t>
            </a:r>
            <a:r>
              <a:rPr lang="pl-PL" dirty="0" smtClean="0">
                <a:solidFill>
                  <a:srgbClr val="002060"/>
                </a:solidFill>
              </a:rPr>
              <a:t>doświadczenie</a:t>
            </a:r>
            <a:r>
              <a:rPr lang="en-GB" dirty="0" smtClean="0">
                <a:solidFill>
                  <a:srgbClr val="002060"/>
                </a:solidFill>
              </a:rPr>
              <a:t>, </a:t>
            </a:r>
            <a:r>
              <a:rPr lang="en-GB" dirty="0" err="1" smtClean="0">
                <a:solidFill>
                  <a:srgbClr val="002060"/>
                </a:solidFill>
              </a:rPr>
              <a:t>które</a:t>
            </a:r>
            <a:r>
              <a:rPr lang="en-GB" dirty="0" smtClean="0">
                <a:solidFill>
                  <a:srgbClr val="002060"/>
                </a:solidFill>
              </a:rPr>
              <a:t> </a:t>
            </a:r>
            <a:r>
              <a:rPr lang="en-GB" dirty="0" err="1" smtClean="0">
                <a:solidFill>
                  <a:srgbClr val="002060"/>
                </a:solidFill>
              </a:rPr>
              <a:t>będą</a:t>
            </a:r>
            <a:r>
              <a:rPr lang="en-GB" dirty="0" smtClean="0">
                <a:solidFill>
                  <a:srgbClr val="002060"/>
                </a:solidFill>
              </a:rPr>
              <a:t> ci</a:t>
            </a:r>
            <a:r>
              <a:rPr lang="pl-PL" dirty="0" smtClean="0">
                <a:solidFill>
                  <a:srgbClr val="002060"/>
                </a:solidFill>
              </a:rPr>
              <a:t> </a:t>
            </a:r>
            <a:r>
              <a:rPr lang="pl-PL" dirty="0">
                <a:solidFill>
                  <a:srgbClr val="002060"/>
                </a:solidFill>
              </a:rPr>
              <a:t>potrzebne, aby odnieść w życiu sukces. </a:t>
            </a:r>
            <a:endParaRPr lang="en-GB" dirty="0" smtClean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pl-PL" sz="3400" b="1" dirty="0" smtClean="0">
                <a:solidFill>
                  <a:srgbClr val="FF0000"/>
                </a:solidFill>
              </a:rPr>
              <a:t>Dlatego </a:t>
            </a:r>
            <a:r>
              <a:rPr lang="pl-PL" sz="3400" b="1" dirty="0">
                <a:solidFill>
                  <a:srgbClr val="FF0000"/>
                </a:solidFill>
              </a:rPr>
              <a:t>też zmienia się program nauczania w szkole. </a:t>
            </a:r>
            <a:endParaRPr lang="en-GB" sz="3400" b="1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pl-PL" dirty="0" smtClean="0">
                <a:solidFill>
                  <a:srgbClr val="002060"/>
                </a:solidFill>
              </a:rPr>
              <a:t>Program </a:t>
            </a:r>
            <a:r>
              <a:rPr lang="pl-PL" dirty="0">
                <a:solidFill>
                  <a:srgbClr val="002060"/>
                </a:solidFill>
              </a:rPr>
              <a:t>nauczania to nie tylko to, czego się uczysz. Chodzi również o to, w jaki sposób się uczysz i powody, dla których się uczysz. </a:t>
            </a:r>
            <a:endParaRPr lang="en-GB" dirty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pl-PL" dirty="0">
                <a:solidFill>
                  <a:srgbClr val="002060"/>
                </a:solidFill>
              </a:rPr>
              <a:t>Nowy program nauczania w Twojej szkole będzie podróżą w świat wiedzy, umiejętności i doświadczeń. </a:t>
            </a:r>
            <a:endParaRPr lang="en-GB" dirty="0">
              <a:solidFill>
                <a:srgbClr val="002060"/>
              </a:solidFill>
            </a:endParaRPr>
          </a:p>
          <a:p>
            <a:endParaRPr lang="en-GB" b="1" dirty="0">
              <a:solidFill>
                <a:srgbClr val="002060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618518"/>
            <a:ext cx="4875211" cy="5873722"/>
          </a:xfrm>
          <a:noFill/>
        </p:spPr>
        <p:txBody>
          <a:bodyPr>
            <a:normAutofit fontScale="70000" lnSpcReduction="20000"/>
          </a:bodyPr>
          <a:lstStyle/>
          <a:p>
            <a:r>
              <a:rPr lang="en-GB" b="1" dirty="0" err="1" smtClean="0">
                <a:solidFill>
                  <a:srgbClr val="002060"/>
                </a:solidFill>
              </a:rPr>
              <a:t>Nowy</a:t>
            </a:r>
            <a:r>
              <a:rPr lang="en-GB" b="1" dirty="0" smtClean="0">
                <a:solidFill>
                  <a:srgbClr val="002060"/>
                </a:solidFill>
              </a:rPr>
              <a:t> program </a:t>
            </a:r>
            <a:r>
              <a:rPr lang="en-GB" b="1" dirty="0" err="1" smtClean="0">
                <a:solidFill>
                  <a:srgbClr val="002060"/>
                </a:solidFill>
              </a:rPr>
              <a:t>nauczania</a:t>
            </a:r>
            <a:r>
              <a:rPr lang="en-GB" b="1" dirty="0" smtClean="0">
                <a:solidFill>
                  <a:srgbClr val="002060"/>
                </a:solidFill>
              </a:rPr>
              <a:t> z</a:t>
            </a:r>
            <a:r>
              <a:rPr lang="pl-PL" b="1" dirty="0" smtClean="0">
                <a:solidFill>
                  <a:srgbClr val="002060"/>
                </a:solidFill>
              </a:rPr>
              <a:t>ostał </a:t>
            </a:r>
            <a:r>
              <a:rPr lang="pl-PL" b="1" dirty="0">
                <a:solidFill>
                  <a:srgbClr val="002060"/>
                </a:solidFill>
              </a:rPr>
              <a:t>stworzony przez nauczycieli, </a:t>
            </a:r>
            <a:r>
              <a:rPr lang="pl-PL" dirty="0">
                <a:solidFill>
                  <a:srgbClr val="002060"/>
                </a:solidFill>
              </a:rPr>
              <a:t>którzy zaplanują lekcje i naukę tak, abyś był przygotowany na przyszłość. Nauczyciele będą współpracować z innymi szkołami i będą otrzymywać wskazówki od innych nauczycieli. </a:t>
            </a:r>
            <a:endParaRPr lang="en-GB" dirty="0">
              <a:solidFill>
                <a:srgbClr val="002060"/>
              </a:solidFill>
            </a:endParaRPr>
          </a:p>
          <a:p>
            <a:r>
              <a:rPr lang="pl-PL" b="1" dirty="0">
                <a:solidFill>
                  <a:srgbClr val="002060"/>
                </a:solidFill>
              </a:rPr>
              <a:t>Nowy program nauczania został stworzony z myślą o wszystkich dzieciach. </a:t>
            </a:r>
            <a:r>
              <a:rPr lang="pl-PL" dirty="0">
                <a:solidFill>
                  <a:srgbClr val="002060"/>
                </a:solidFill>
              </a:rPr>
              <a:t>Będzie </a:t>
            </a:r>
            <a:r>
              <a:rPr lang="en-GB" dirty="0" err="1" smtClean="0">
                <a:solidFill>
                  <a:srgbClr val="002060"/>
                </a:solidFill>
              </a:rPr>
              <a:t>cię</a:t>
            </a:r>
            <a:r>
              <a:rPr lang="en-GB" dirty="0" smtClean="0">
                <a:solidFill>
                  <a:srgbClr val="002060"/>
                </a:solidFill>
              </a:rPr>
              <a:t> </a:t>
            </a:r>
            <a:r>
              <a:rPr lang="pl-PL" dirty="0" smtClean="0">
                <a:solidFill>
                  <a:srgbClr val="002060"/>
                </a:solidFill>
              </a:rPr>
              <a:t>on wspierał </a:t>
            </a:r>
            <a:r>
              <a:rPr lang="pl-PL" dirty="0">
                <a:solidFill>
                  <a:srgbClr val="002060"/>
                </a:solidFill>
              </a:rPr>
              <a:t>poprzez kreatywne lekcje, które mają swoje odzwierciedlenie w życiu codziennym . Pomoże ci to zastanowić </a:t>
            </a:r>
            <a:r>
              <a:rPr lang="pl-PL" dirty="0" smtClean="0">
                <a:solidFill>
                  <a:srgbClr val="002060"/>
                </a:solidFill>
              </a:rPr>
              <a:t>się</a:t>
            </a:r>
            <a:r>
              <a:rPr lang="en-GB" dirty="0" smtClean="0">
                <a:solidFill>
                  <a:srgbClr val="002060"/>
                </a:solidFill>
              </a:rPr>
              <a:t> </a:t>
            </a:r>
            <a:r>
              <a:rPr lang="en-GB" dirty="0" err="1" smtClean="0">
                <a:solidFill>
                  <a:srgbClr val="002060"/>
                </a:solidFill>
              </a:rPr>
              <a:t>nad</a:t>
            </a:r>
            <a:r>
              <a:rPr lang="en-GB" dirty="0" smtClean="0">
                <a:solidFill>
                  <a:srgbClr val="002060"/>
                </a:solidFill>
              </a:rPr>
              <a:t> </a:t>
            </a:r>
            <a:r>
              <a:rPr lang="en-GB" dirty="0" err="1" smtClean="0">
                <a:solidFill>
                  <a:srgbClr val="002060"/>
                </a:solidFill>
              </a:rPr>
              <a:t>tym</a:t>
            </a:r>
            <a:r>
              <a:rPr lang="pl-PL" dirty="0" smtClean="0">
                <a:solidFill>
                  <a:srgbClr val="002060"/>
                </a:solidFill>
              </a:rPr>
              <a:t> </a:t>
            </a:r>
            <a:r>
              <a:rPr lang="pl-PL" dirty="0">
                <a:solidFill>
                  <a:srgbClr val="002060"/>
                </a:solidFill>
              </a:rPr>
              <a:t>czego się nauczyłeś i </a:t>
            </a:r>
            <a:r>
              <a:rPr lang="pl-PL" dirty="0" smtClean="0">
                <a:solidFill>
                  <a:srgbClr val="002060"/>
                </a:solidFill>
              </a:rPr>
              <a:t>robić</a:t>
            </a:r>
            <a:r>
              <a:rPr lang="en-GB" dirty="0" smtClean="0">
                <a:solidFill>
                  <a:srgbClr val="002060"/>
                </a:solidFill>
              </a:rPr>
              <a:t> </a:t>
            </a:r>
            <a:r>
              <a:rPr lang="en-GB" dirty="0" err="1" smtClean="0">
                <a:solidFill>
                  <a:srgbClr val="002060"/>
                </a:solidFill>
              </a:rPr>
              <a:t>dalsze</a:t>
            </a:r>
            <a:r>
              <a:rPr lang="pl-PL" dirty="0" smtClean="0">
                <a:solidFill>
                  <a:srgbClr val="002060"/>
                </a:solidFill>
              </a:rPr>
              <a:t> </a:t>
            </a:r>
            <a:r>
              <a:rPr lang="pl-PL" dirty="0">
                <a:solidFill>
                  <a:srgbClr val="002060"/>
                </a:solidFill>
              </a:rPr>
              <a:t>postępy</a:t>
            </a:r>
            <a:r>
              <a:rPr lang="pl-PL" dirty="0" smtClean="0">
                <a:solidFill>
                  <a:srgbClr val="002060"/>
                </a:solidFill>
              </a:rPr>
              <a:t>.</a:t>
            </a:r>
            <a:r>
              <a:rPr lang="pl-PL" b="1" dirty="0">
                <a:solidFill>
                  <a:srgbClr val="002060"/>
                </a:solidFill>
              </a:rPr>
              <a:t> </a:t>
            </a:r>
            <a:endParaRPr lang="en-GB" b="1" dirty="0">
              <a:solidFill>
                <a:srgbClr val="002060"/>
              </a:solidFill>
            </a:endParaRPr>
          </a:p>
          <a:p>
            <a:r>
              <a:rPr lang="en-GB" b="1" dirty="0" err="1" smtClean="0">
                <a:solidFill>
                  <a:srgbClr val="002060"/>
                </a:solidFill>
              </a:rPr>
              <a:t>Nowy</a:t>
            </a:r>
            <a:r>
              <a:rPr lang="en-GB" b="1" dirty="0" smtClean="0">
                <a:solidFill>
                  <a:srgbClr val="002060"/>
                </a:solidFill>
              </a:rPr>
              <a:t> program </a:t>
            </a:r>
            <a:r>
              <a:rPr lang="en-GB" b="1" dirty="0" err="1" smtClean="0">
                <a:solidFill>
                  <a:srgbClr val="002060"/>
                </a:solidFill>
              </a:rPr>
              <a:t>nauczania</a:t>
            </a:r>
            <a:r>
              <a:rPr lang="en-GB" b="1" dirty="0" smtClean="0">
                <a:solidFill>
                  <a:srgbClr val="002060"/>
                </a:solidFill>
              </a:rPr>
              <a:t> s</a:t>
            </a:r>
            <a:r>
              <a:rPr lang="pl-PL" b="1" dirty="0" smtClean="0">
                <a:solidFill>
                  <a:srgbClr val="002060"/>
                </a:solidFill>
              </a:rPr>
              <a:t>tworzono </a:t>
            </a:r>
            <a:r>
              <a:rPr lang="pl-PL" b="1" dirty="0">
                <a:solidFill>
                  <a:srgbClr val="002060"/>
                </a:solidFill>
              </a:rPr>
              <a:t>z myślą o szybko zmieniającym się świecie. </a:t>
            </a:r>
            <a:r>
              <a:rPr lang="pl-PL" dirty="0">
                <a:solidFill>
                  <a:srgbClr val="002060"/>
                </a:solidFill>
              </a:rPr>
              <a:t>Obecnie cały świat jest bardziej połączony, więc przedmioty, których się będziesz uczyć, będą również bardziej ze sobą powiązane. Wiedza jest bardzo ważna, a nowy program nauczania wyposaży cię w umiejętności i zapewni możliwość rozwoju</a:t>
            </a:r>
            <a:r>
              <a:rPr lang="pl-PL" dirty="0" smtClean="0">
                <a:solidFill>
                  <a:srgbClr val="002060"/>
                </a:solidFill>
              </a:rPr>
              <a:t>.</a:t>
            </a:r>
            <a:endParaRPr lang="en-GB" dirty="0" smtClean="0">
              <a:solidFill>
                <a:srgbClr val="002060"/>
              </a:solidFill>
            </a:endParaRPr>
          </a:p>
          <a:p>
            <a:endParaRPr lang="pl-PL" b="1" dirty="0" smtClean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pl-PL" b="1" dirty="0" smtClean="0"/>
              <a:t>Niniejsza ulotka mówi o tym, co się zmieni.</a:t>
            </a:r>
            <a:endParaRPr lang="en-GB" b="1" dirty="0"/>
          </a:p>
        </p:txBody>
      </p:sp>
    </p:spTree>
    <p:extLst>
      <p:ext uri="{BB962C8B-B14F-4D97-AF65-F5344CB8AC3E}">
        <p14:creationId xmlns:p14="http://schemas.microsoft.com/office/powerpoint/2010/main" val="24537837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2369" y="618518"/>
            <a:ext cx="10555042" cy="896773"/>
          </a:xfrm>
        </p:spPr>
        <p:txBody>
          <a:bodyPr/>
          <a:lstStyle/>
          <a:p>
            <a:r>
              <a:rPr lang="en-GB" b="1" dirty="0" smtClean="0">
                <a:solidFill>
                  <a:srgbClr val="FF0000"/>
                </a:solidFill>
              </a:rPr>
              <a:t> </a:t>
            </a:r>
            <a:r>
              <a:rPr lang="en-GB" b="1" dirty="0" err="1" smtClean="0">
                <a:solidFill>
                  <a:srgbClr val="FF0000"/>
                </a:solidFill>
              </a:rPr>
              <a:t>Cztery</a:t>
            </a:r>
            <a:r>
              <a:rPr lang="en-GB" b="1" dirty="0" smtClean="0">
                <a:solidFill>
                  <a:srgbClr val="FF0000"/>
                </a:solidFill>
              </a:rPr>
              <a:t> </a:t>
            </a:r>
            <a:r>
              <a:rPr lang="en-GB" b="1" dirty="0" err="1" smtClean="0">
                <a:solidFill>
                  <a:srgbClr val="FF0000"/>
                </a:solidFill>
              </a:rPr>
              <a:t>cele</a:t>
            </a:r>
            <a:endParaRPr lang="en-GB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1074" y="1161358"/>
            <a:ext cx="5473338" cy="536883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pl-PL" sz="1800" dirty="0">
                <a:solidFill>
                  <a:schemeClr val="bg1"/>
                </a:solidFill>
              </a:rPr>
              <a:t>Cztery cele </a:t>
            </a:r>
            <a:endParaRPr lang="en-GB" sz="1800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en-GB" sz="20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</a:t>
            </a:r>
            <a:r>
              <a:rPr lang="en-GB" sz="2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l-PL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cztery </a:t>
            </a:r>
            <a:r>
              <a:rPr lang="pl-PL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cele będą podstawą wszystkiego, czego się nauczysz. Wszystkie dzieci i młodzież otrzymają wsparcie aby stać się:</a:t>
            </a:r>
            <a:endParaRPr lang="en-GB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>
              <a:buNone/>
            </a:pPr>
            <a:r>
              <a:rPr lang="pl-PL" sz="1800" dirty="0"/>
              <a:t> ● </a:t>
            </a:r>
            <a:r>
              <a:rPr lang="pl-PL" sz="1800" b="1" dirty="0">
                <a:solidFill>
                  <a:srgbClr val="FF0000"/>
                </a:solidFill>
              </a:rPr>
              <a:t>ambitnymi, zdolnymi uczniami</a:t>
            </a:r>
            <a:r>
              <a:rPr lang="pl-PL" sz="1800" dirty="0"/>
              <a:t>, </a:t>
            </a:r>
            <a:endParaRPr lang="en-GB" sz="1800" dirty="0" smtClean="0"/>
          </a:p>
          <a:p>
            <a:pPr marL="0" indent="0">
              <a:buNone/>
            </a:pPr>
            <a:r>
              <a:rPr lang="en-GB" sz="1800" dirty="0" smtClean="0"/>
              <a:t>    </a:t>
            </a:r>
            <a:r>
              <a:rPr lang="pl-PL" sz="1800" dirty="0" smtClean="0"/>
              <a:t>którzy </a:t>
            </a:r>
            <a:r>
              <a:rPr lang="pl-PL" sz="1800" dirty="0"/>
              <a:t>są gotowi uczyć się przez całe </a:t>
            </a:r>
            <a:r>
              <a:rPr lang="pl-PL" sz="1800" dirty="0" smtClean="0"/>
              <a:t>życie</a:t>
            </a:r>
            <a:r>
              <a:rPr lang="en-GB" sz="1800" dirty="0" smtClean="0"/>
              <a:t>.</a:t>
            </a:r>
            <a:r>
              <a:rPr lang="pl-PL" sz="1800" dirty="0" smtClean="0"/>
              <a:t> </a:t>
            </a:r>
            <a:endParaRPr lang="en-GB" sz="1800" dirty="0"/>
          </a:p>
          <a:p>
            <a:pPr marL="0" indent="0">
              <a:buNone/>
            </a:pPr>
            <a:r>
              <a:rPr lang="pl-PL" sz="1800" dirty="0"/>
              <a:t>● </a:t>
            </a:r>
            <a:r>
              <a:rPr lang="en-GB" sz="1800" b="1" dirty="0" err="1" smtClean="0">
                <a:solidFill>
                  <a:srgbClr val="FF0000"/>
                </a:solidFill>
              </a:rPr>
              <a:t>operatywnymi</a:t>
            </a:r>
            <a:r>
              <a:rPr lang="pl-PL" sz="1800" b="1" dirty="0" smtClean="0">
                <a:solidFill>
                  <a:srgbClr val="FF0000"/>
                </a:solidFill>
              </a:rPr>
              <a:t>, </a:t>
            </a:r>
            <a:r>
              <a:rPr lang="pl-PL" sz="1800" b="1" dirty="0">
                <a:solidFill>
                  <a:srgbClr val="FF0000"/>
                </a:solidFill>
              </a:rPr>
              <a:t>kreatywnymi współpracownikami</a:t>
            </a:r>
            <a:r>
              <a:rPr lang="pl-PL" sz="1800" dirty="0" smtClean="0"/>
              <a:t>,</a:t>
            </a:r>
            <a:endParaRPr lang="en-GB" sz="1800" dirty="0" smtClean="0"/>
          </a:p>
          <a:p>
            <a:pPr marL="0" indent="0">
              <a:buNone/>
            </a:pPr>
            <a:r>
              <a:rPr lang="pl-PL" sz="1800" dirty="0" smtClean="0"/>
              <a:t> </a:t>
            </a:r>
            <a:r>
              <a:rPr lang="en-GB" sz="1800" dirty="0" smtClean="0"/>
              <a:t>   </a:t>
            </a:r>
            <a:r>
              <a:rPr lang="pl-PL" sz="1800" dirty="0" smtClean="0"/>
              <a:t>którzy </a:t>
            </a:r>
            <a:r>
              <a:rPr lang="pl-PL" sz="1800" dirty="0"/>
              <a:t>są gotowi do pełnego udziału w życiu i </a:t>
            </a:r>
            <a:r>
              <a:rPr lang="pl-PL" sz="1800" dirty="0" smtClean="0"/>
              <a:t>pracy</a:t>
            </a:r>
            <a:r>
              <a:rPr lang="en-GB" sz="1800" dirty="0" smtClean="0"/>
              <a:t>.</a:t>
            </a:r>
            <a:endParaRPr lang="en-GB" sz="1800" dirty="0"/>
          </a:p>
          <a:p>
            <a:pPr marL="0" indent="0">
              <a:buNone/>
            </a:pPr>
            <a:r>
              <a:rPr lang="pl-PL" sz="1800" dirty="0"/>
              <a:t> ● </a:t>
            </a:r>
            <a:r>
              <a:rPr lang="pl-PL" sz="1800" b="1" dirty="0">
                <a:solidFill>
                  <a:srgbClr val="FF0000"/>
                </a:solidFill>
              </a:rPr>
              <a:t>etycznymi, świadomymi obywatelami</a:t>
            </a:r>
            <a:r>
              <a:rPr lang="pl-PL" sz="1800" dirty="0"/>
              <a:t>, </a:t>
            </a:r>
            <a:endParaRPr lang="en-GB" sz="1800" dirty="0" smtClean="0"/>
          </a:p>
          <a:p>
            <a:pPr marL="0" indent="0">
              <a:buNone/>
            </a:pPr>
            <a:r>
              <a:rPr lang="en-GB" sz="1800" dirty="0" smtClean="0"/>
              <a:t>    </a:t>
            </a:r>
            <a:r>
              <a:rPr lang="pl-PL" sz="1800" dirty="0" smtClean="0"/>
              <a:t>którzy </a:t>
            </a:r>
            <a:r>
              <a:rPr lang="pl-PL" sz="1800" dirty="0"/>
              <a:t>są gotowi brać udział w życiu </a:t>
            </a:r>
            <a:r>
              <a:rPr lang="en-GB" sz="1800" dirty="0" smtClean="0"/>
              <a:t>zarówno </a:t>
            </a:r>
            <a:r>
              <a:rPr lang="pl-PL" sz="1800" dirty="0" smtClean="0"/>
              <a:t>Walii </a:t>
            </a:r>
            <a:r>
              <a:rPr lang="pl-PL" sz="1800" dirty="0"/>
              <a:t>jak </a:t>
            </a:r>
            <a:r>
              <a:rPr lang="pl-PL" sz="1800" dirty="0" smtClean="0"/>
              <a:t>i</a:t>
            </a:r>
            <a:endParaRPr lang="en-GB" sz="1800" dirty="0" smtClean="0"/>
          </a:p>
          <a:p>
            <a:pPr marL="0" indent="0">
              <a:buNone/>
            </a:pPr>
            <a:r>
              <a:rPr lang="en-GB" sz="1800" dirty="0"/>
              <a:t> </a:t>
            </a:r>
            <a:r>
              <a:rPr lang="en-GB" sz="1800" dirty="0" smtClean="0"/>
              <a:t>  </a:t>
            </a:r>
            <a:r>
              <a:rPr lang="pl-PL" sz="1800" dirty="0" smtClean="0"/>
              <a:t> całego świata</a:t>
            </a:r>
            <a:r>
              <a:rPr lang="en-GB" sz="1800" dirty="0" smtClean="0"/>
              <a:t>.</a:t>
            </a:r>
            <a:endParaRPr lang="en-GB" sz="1800" dirty="0"/>
          </a:p>
          <a:p>
            <a:pPr marL="0" indent="0">
              <a:buNone/>
            </a:pPr>
            <a:r>
              <a:rPr lang="pl-PL" sz="1800" dirty="0"/>
              <a:t> ● </a:t>
            </a:r>
            <a:r>
              <a:rPr lang="pl-PL" sz="1800" b="1" dirty="0">
                <a:solidFill>
                  <a:srgbClr val="FF0000"/>
                </a:solidFill>
              </a:rPr>
              <a:t>zdrowymi, pewnymi siebie osobami</a:t>
            </a:r>
            <a:r>
              <a:rPr lang="pl-PL" sz="1800" dirty="0"/>
              <a:t>, </a:t>
            </a:r>
            <a:endParaRPr lang="en-GB" sz="1800" dirty="0" smtClean="0"/>
          </a:p>
          <a:p>
            <a:pPr marL="0" indent="0">
              <a:buNone/>
            </a:pPr>
            <a:r>
              <a:rPr lang="en-GB" sz="1800" dirty="0" smtClean="0"/>
              <a:t>   </a:t>
            </a:r>
            <a:r>
              <a:rPr lang="pl-PL" sz="1800" dirty="0" smtClean="0"/>
              <a:t>które </a:t>
            </a:r>
            <a:r>
              <a:rPr lang="pl-PL" sz="1800" dirty="0"/>
              <a:t>są gotowe do prowadzenia </a:t>
            </a:r>
            <a:r>
              <a:rPr lang="pl-PL" sz="1800" dirty="0" smtClean="0"/>
              <a:t>satysfakcjonującego</a:t>
            </a:r>
            <a:endParaRPr lang="en-GB" sz="1800" dirty="0" smtClean="0"/>
          </a:p>
          <a:p>
            <a:pPr marL="0" indent="0">
              <a:buNone/>
            </a:pPr>
            <a:r>
              <a:rPr lang="en-GB" sz="1800" dirty="0"/>
              <a:t> </a:t>
            </a:r>
            <a:r>
              <a:rPr lang="en-GB" sz="1800" dirty="0" smtClean="0"/>
              <a:t> </a:t>
            </a:r>
            <a:r>
              <a:rPr lang="pl-PL" sz="1800" dirty="0" smtClean="0"/>
              <a:t> </a:t>
            </a:r>
            <a:r>
              <a:rPr lang="pl-PL" sz="1800" dirty="0"/>
              <a:t>życia jako doceniani członkowie społeczeństwa.</a:t>
            </a:r>
            <a:endParaRPr lang="en-GB" sz="1800" dirty="0"/>
          </a:p>
          <a:p>
            <a:pPr marL="0" indent="0">
              <a:buNone/>
            </a:pPr>
            <a:r>
              <a:rPr lang="pl-PL" sz="1800" dirty="0"/>
              <a:t> </a:t>
            </a:r>
            <a:endParaRPr lang="en-GB" sz="1800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213388044"/>
              </p:ext>
            </p:extLst>
          </p:nvPr>
        </p:nvGraphicFramePr>
        <p:xfrm>
          <a:off x="4532811" y="-653143"/>
          <a:ext cx="8934995" cy="751114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2957391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err="1" smtClean="0">
                <a:solidFill>
                  <a:srgbClr val="FF0000"/>
                </a:solidFill>
              </a:rPr>
              <a:t>Sześć</a:t>
            </a:r>
            <a:r>
              <a:rPr lang="en-GB" b="1" dirty="0" smtClean="0">
                <a:solidFill>
                  <a:srgbClr val="FF0000"/>
                </a:solidFill>
              </a:rPr>
              <a:t> </a:t>
            </a:r>
            <a:r>
              <a:rPr lang="en-GB" b="1" dirty="0" err="1" smtClean="0">
                <a:solidFill>
                  <a:srgbClr val="FF0000"/>
                </a:solidFill>
              </a:rPr>
              <a:t>działów</a:t>
            </a:r>
            <a:r>
              <a:rPr lang="en-GB" b="1" dirty="0" smtClean="0">
                <a:solidFill>
                  <a:srgbClr val="FF0000"/>
                </a:solidFill>
              </a:rPr>
              <a:t> </a:t>
            </a:r>
            <a:r>
              <a:rPr lang="en-GB" b="1" dirty="0" err="1" smtClean="0">
                <a:solidFill>
                  <a:srgbClr val="FF0000"/>
                </a:solidFill>
              </a:rPr>
              <a:t>nauki</a:t>
            </a:r>
            <a:r>
              <a:rPr lang="en-GB" b="1" dirty="0" smtClean="0">
                <a:solidFill>
                  <a:srgbClr val="FF0000"/>
                </a:solidFill>
              </a:rPr>
              <a:t> </a:t>
            </a:r>
            <a:r>
              <a:rPr lang="en-GB" b="1" dirty="0" err="1" smtClean="0">
                <a:solidFill>
                  <a:srgbClr val="FF0000"/>
                </a:solidFill>
              </a:rPr>
              <a:t>i</a:t>
            </a:r>
            <a:r>
              <a:rPr lang="en-GB" b="1" dirty="0" smtClean="0">
                <a:solidFill>
                  <a:srgbClr val="FF0000"/>
                </a:solidFill>
              </a:rPr>
              <a:t> </a:t>
            </a:r>
            <a:r>
              <a:rPr lang="en-GB" b="1" dirty="0" err="1" smtClean="0">
                <a:solidFill>
                  <a:srgbClr val="FF0000"/>
                </a:solidFill>
              </a:rPr>
              <a:t>doświadczeń</a:t>
            </a:r>
            <a:endParaRPr lang="en-GB" b="1" dirty="0">
              <a:solidFill>
                <a:srgbClr val="FF0000"/>
              </a:solidFill>
            </a:endParaRP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370096891"/>
              </p:ext>
            </p:extLst>
          </p:nvPr>
        </p:nvGraphicFramePr>
        <p:xfrm>
          <a:off x="6499275" y="1543565"/>
          <a:ext cx="5233181" cy="518691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744200">
                  <a:extLst>
                    <a:ext uri="{9D8B030D-6E8A-4147-A177-3AD203B41FA5}">
                      <a16:colId xmlns:a16="http://schemas.microsoft.com/office/drawing/2014/main" val="3622836976"/>
                    </a:ext>
                  </a:extLst>
                </a:gridCol>
                <a:gridCol w="1744200">
                  <a:extLst>
                    <a:ext uri="{9D8B030D-6E8A-4147-A177-3AD203B41FA5}">
                      <a16:colId xmlns:a16="http://schemas.microsoft.com/office/drawing/2014/main" val="1162935549"/>
                    </a:ext>
                  </a:extLst>
                </a:gridCol>
                <a:gridCol w="1744781">
                  <a:extLst>
                    <a:ext uri="{9D8B030D-6E8A-4147-A177-3AD203B41FA5}">
                      <a16:colId xmlns:a16="http://schemas.microsoft.com/office/drawing/2014/main" val="1927558276"/>
                    </a:ext>
                  </a:extLst>
                </a:gridCol>
              </a:tblGrid>
              <a:tr h="42852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 smtClean="0">
                          <a:effectLst/>
                        </a:rPr>
                        <a:t>Sztuki </a:t>
                      </a:r>
                      <a:r>
                        <a:rPr lang="pl-PL" sz="1400" dirty="0">
                          <a:effectLst/>
                        </a:rPr>
                        <a:t>ekspresyjne</a:t>
                      </a:r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069" marR="62069" marT="0" marB="0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effectLst/>
                        </a:rPr>
                        <a:t>Nauki humanistyczne</a:t>
                      </a:r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069" marR="62069" marT="0" marB="0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effectLst/>
                        </a:rPr>
                        <a:t>Matematyka i umiejętność liczenia</a:t>
                      </a:r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069" marR="62069" marT="0" marB="0"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29507198"/>
                  </a:ext>
                </a:extLst>
              </a:tr>
              <a:tr h="200748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dirty="0">
                          <a:effectLst/>
                        </a:rPr>
                        <a:t>Poznawanie sztuki, dzięki której nauczysz się wykorzystywać swoją wiedzę, umiejętności i wyobraźnię do tworzenia. Nauczysz się doceniać sztukę i zastanawiać się nad swoją własną pracą.</a:t>
                      </a:r>
                      <a:r>
                        <a:rPr lang="en-GB" sz="1200" dirty="0">
                          <a:effectLst/>
                        </a:rPr>
                        <a:t> </a:t>
                      </a:r>
                      <a:r>
                        <a:rPr lang="pl-PL" sz="1200" dirty="0">
                          <a:effectLst/>
                        </a:rPr>
                        <a:t> </a:t>
                      </a:r>
                      <a:endParaRPr lang="en-GB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069" marR="62069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200" dirty="0">
                          <a:solidFill>
                            <a:schemeClr val="bg1"/>
                          </a:solidFill>
                          <a:effectLst/>
                        </a:rPr>
                        <a:t>Poznawanie historii, geografii, polityki, religii, zagadnień biznesu, kultury oraz społeczeństwa Walii jak i społeczeństw na całym świecie. </a:t>
                      </a:r>
                      <a:endParaRPr lang="en-GB" sz="12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069" marR="62069" marT="0" marB="0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dirty="0">
                          <a:solidFill>
                            <a:schemeClr val="bg1"/>
                          </a:solidFill>
                          <a:effectLst/>
                        </a:rPr>
                        <a:t>Zrozumienie liczb. Używanie symboli w matematyce. Poznawanie kształtów i dokonywanie pomiarów. Poznawanie zagadnień statystyki i prawdopodobieństwa.  </a:t>
                      </a:r>
                      <a:endParaRPr lang="en-GB" sz="12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069" marR="62069" marT="0" marB="0">
                    <a:solidFill>
                      <a:schemeClr val="accent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03603527"/>
                  </a:ext>
                </a:extLst>
              </a:tr>
              <a:tr h="51054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solidFill>
                            <a:schemeClr val="bg1"/>
                          </a:solidFill>
                          <a:effectLst/>
                        </a:rPr>
                        <a:t>Zdrowie i dobre samopoczucie </a:t>
                      </a:r>
                      <a:r>
                        <a:rPr lang="pl-PL" sz="1200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n-GB" sz="12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069" marR="62069" marT="0" marB="0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solidFill>
                            <a:schemeClr val="bg1"/>
                          </a:solidFill>
                          <a:effectLst/>
                        </a:rPr>
                        <a:t>Języki, umiejętność czytania i pisania</a:t>
                      </a:r>
                      <a:r>
                        <a:rPr lang="en-GB" sz="1400" dirty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r>
                        <a:rPr lang="pl-PL" sz="1400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n-GB" sz="14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069" marR="62069" marT="0" marB="0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solidFill>
                            <a:schemeClr val="bg1"/>
                          </a:solidFill>
                          <a:effectLst/>
                        </a:rPr>
                        <a:t>Nauki ścisłe i </a:t>
                      </a:r>
                      <a:r>
                        <a:rPr lang="pl-PL" sz="1400" dirty="0" smtClean="0">
                          <a:solidFill>
                            <a:schemeClr val="bg1"/>
                          </a:solidFill>
                          <a:effectLst/>
                        </a:rPr>
                        <a:t>technika</a:t>
                      </a:r>
                      <a:endParaRPr lang="en-GB" sz="1400" dirty="0">
                        <a:solidFill>
                          <a:schemeClr val="bg1"/>
                        </a:solidFill>
                        <a:effectLst/>
                      </a:endParaRPr>
                    </a:p>
                  </a:txBody>
                  <a:tcPr marL="62069" marR="62069" marT="0" marB="0"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47314158"/>
                  </a:ext>
                </a:extLst>
              </a:tr>
              <a:tr h="221232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dirty="0">
                          <a:effectLst/>
                        </a:rPr>
                        <a:t>Nauka o zdrowym odżywianiu i zdrowych relacjach. Uczenie się podejmowania dobrych decyzji i radzenia sobie z wpływami. Nauczysz się dbać o swoje zdrowie psychiczne i emocjonalne.</a:t>
                      </a:r>
                      <a:r>
                        <a:rPr lang="en-GB" sz="1200" dirty="0">
                          <a:effectLst/>
                        </a:rPr>
                        <a:t> </a:t>
                      </a:r>
                      <a:r>
                        <a:rPr lang="pl-PL" sz="1200" dirty="0">
                          <a:effectLst/>
                        </a:rPr>
                        <a:t> </a:t>
                      </a:r>
                      <a:endParaRPr lang="en-GB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069" marR="62069" marT="0" marB="0">
                    <a:solidFill>
                      <a:srgbClr val="612AC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dirty="0">
                          <a:solidFill>
                            <a:schemeClr val="bg1"/>
                          </a:solidFill>
                          <a:effectLst/>
                        </a:rPr>
                        <a:t>Nauka języków. Zrozumienie i używanie języka walijskiego, angielskiego oraz innych języków nowożytnych. Zrozumienie i tworzenie literatury.</a:t>
                      </a:r>
                      <a:endParaRPr lang="en-GB" sz="12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069" marR="62069" marT="0" marB="0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dirty="0">
                          <a:solidFill>
                            <a:schemeClr val="bg1"/>
                          </a:solidFill>
                          <a:effectLst/>
                        </a:rPr>
                        <a:t>Zrozumienie znaczenia nauki i technologii.</a:t>
                      </a:r>
                      <a:endParaRPr lang="en-GB" sz="1200" dirty="0">
                        <a:solidFill>
                          <a:schemeClr val="bg1"/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dirty="0">
                          <a:solidFill>
                            <a:schemeClr val="bg1"/>
                          </a:solidFill>
                          <a:effectLst/>
                        </a:rPr>
                        <a:t>Nauka projektowania i inżynieria.</a:t>
                      </a:r>
                      <a:endParaRPr lang="en-GB" sz="1200" dirty="0">
                        <a:solidFill>
                          <a:schemeClr val="bg1"/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dirty="0">
                          <a:solidFill>
                            <a:schemeClr val="bg1"/>
                          </a:solidFill>
                          <a:effectLst/>
                        </a:rPr>
                        <a:t>Nauka o żywych stworzeniach, materii, siłach i energii oraz nauka w jaki sposób działają komputery.</a:t>
                      </a:r>
                      <a:endParaRPr lang="en-GB" sz="1200" dirty="0">
                        <a:solidFill>
                          <a:schemeClr val="bg1"/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n-GB" sz="12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069" marR="62069" marT="0" marB="0">
                    <a:solidFill>
                      <a:srgbClr val="E14FD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28878385"/>
                  </a:ext>
                </a:extLst>
              </a:tr>
            </a:tbl>
          </a:graphicData>
        </a:graphic>
      </p:graphicFrame>
      <p:sp>
        <p:nvSpPr>
          <p:cNvPr id="5" name="Rectangle 1"/>
          <p:cNvSpPr>
            <a:spLocks noGrp="1" noChangeArrowheads="1"/>
          </p:cNvSpPr>
          <p:nvPr>
            <p:ph sz="half" idx="1"/>
          </p:nvPr>
        </p:nvSpPr>
        <p:spPr bwMode="auto">
          <a:xfrm>
            <a:off x="838201" y="1388167"/>
            <a:ext cx="5421922" cy="5054836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alt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Nowy program nauczania pomoże ci połączyć ze sobą różne dziedziny nauki.</a:t>
            </a:r>
            <a:br>
              <a:rPr kumimoji="0" lang="pl-PL" alt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kumimoji="0" lang="pl-PL" alt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Oprócz umiejętności czytania i pisania, liczenia </a:t>
            </a:r>
            <a:r>
              <a:rPr kumimoji="0" lang="en-GB" alt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oraz</a:t>
            </a:r>
            <a:r>
              <a:rPr kumimoji="0" lang="en-GB" altLang="en-US" sz="16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kumimoji="0" lang="en-GB" altLang="en-US" sz="1600" b="0" i="0" u="none" strike="noStrike" cap="none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znajomości</a:t>
            </a:r>
            <a:r>
              <a:rPr kumimoji="0" lang="en-GB" altLang="en-US" sz="16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kumimoji="0" lang="en-GB" altLang="en-US" sz="1600" b="0" i="0" u="none" strike="noStrike" cap="none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zagadnień</a:t>
            </a:r>
            <a:r>
              <a:rPr kumimoji="0" lang="pl-PL" alt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 informatyki,</a:t>
            </a:r>
            <a:br>
              <a:rPr kumimoji="0" lang="pl-PL" alt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kumimoji="0" lang="pl-PL" alt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będzie również sześć innych </a:t>
            </a:r>
            <a:r>
              <a:rPr lang="en-GB" altLang="en-US" sz="1600" dirty="0" err="1" smtClean="0">
                <a:ea typeface="Calibri" panose="020F0502020204030204" pitchFamily="34" charset="0"/>
                <a:cs typeface="Arial" panose="020B0604020202020204" pitchFamily="34" charset="0"/>
              </a:rPr>
              <a:t>działów</a:t>
            </a:r>
            <a:r>
              <a:rPr lang="en-GB" altLang="en-US" sz="1600" dirty="0" smtClean="0"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kumimoji="0" lang="pl-PL" alt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nauki i doświadczeń. </a:t>
            </a:r>
            <a:endParaRPr kumimoji="0" lang="en-GB" alt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alt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Mogą one nie być nazywane jak tradycyjne dotąd przedmioty, ale będą powiązane z tymi właśnie dziedzinami nauki.</a:t>
            </a:r>
            <a:r>
              <a:rPr kumimoji="0" lang="pl-PL" altLang="en-US" sz="1600" b="0" i="0" u="none" strike="noStrike" cap="none" normalizeH="0" baseline="0" dirty="0" smtClean="0">
                <a:ln>
                  <a:noFill/>
                </a:ln>
                <a:solidFill>
                  <a:srgbClr val="777777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/>
            </a:r>
            <a:br>
              <a:rPr kumimoji="0" lang="pl-PL" altLang="en-US" sz="1600" b="0" i="0" u="none" strike="noStrike" cap="none" normalizeH="0" baseline="0" dirty="0" smtClean="0">
                <a:ln>
                  <a:noFill/>
                </a:ln>
                <a:solidFill>
                  <a:srgbClr val="777777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</a:br>
            <a:endParaRPr kumimoji="0" lang="pl-PL" altLang="en-US" sz="1600" b="0" i="0" u="none" strike="noStrike" cap="none" normalizeH="0" baseline="0" dirty="0" smtClean="0">
              <a:ln>
                <a:noFill/>
              </a:ln>
              <a:solidFill>
                <a:srgbClr val="222222"/>
              </a:solidFill>
              <a:effectLst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altLang="en-US" sz="1800" b="1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Program nauczania opracowany przez szkołę powinien obejmować: </a:t>
            </a:r>
            <a:endParaRPr lang="en-GB" altLang="en-US" sz="1800" b="1" dirty="0">
              <a:solidFill>
                <a:srgbClr val="222222"/>
              </a:solidFill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altLang="en-US" sz="16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● prawa człowieka i Konwencję Narodów Zjednoczonych o </a:t>
            </a:r>
            <a:endParaRPr kumimoji="0" lang="en-GB" altLang="en-US" sz="1600" b="0" i="0" u="none" strike="noStrike" cap="none" normalizeH="0" baseline="0" dirty="0" smtClean="0">
              <a:ln>
                <a:noFill/>
              </a:ln>
              <a:solidFill>
                <a:srgbClr val="222222"/>
              </a:solidFill>
              <a:effectLst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altLang="en-US" sz="1600" dirty="0">
                <a:solidFill>
                  <a:srgbClr val="222222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en-GB" altLang="en-US" sz="16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  </a:t>
            </a:r>
            <a:r>
              <a:rPr kumimoji="0" lang="pl-PL" altLang="en-US" sz="16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prawach dziecka </a:t>
            </a:r>
            <a:endParaRPr kumimoji="0" lang="en-GB" altLang="en-US" sz="1600" b="0" i="0" u="none" strike="noStrike" cap="none" normalizeH="0" baseline="0" dirty="0" smtClean="0">
              <a:ln>
                <a:noFill/>
              </a:ln>
              <a:solidFill>
                <a:srgbClr val="222222"/>
              </a:solidFill>
              <a:effectLst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altLang="en-US" sz="16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● różnorodność (kulturową, religijną, etniczną) i poszanowanie</a:t>
            </a:r>
            <a:endParaRPr kumimoji="0" lang="en-GB" altLang="en-US" sz="1600" b="0" i="0" u="none" strike="noStrike" cap="none" normalizeH="0" baseline="0" dirty="0" smtClean="0">
              <a:ln>
                <a:noFill/>
              </a:ln>
              <a:solidFill>
                <a:srgbClr val="222222"/>
              </a:solidFill>
              <a:effectLst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altLang="en-US" sz="1600" dirty="0">
                <a:solidFill>
                  <a:srgbClr val="222222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GB" altLang="en-US" sz="1600" dirty="0" smtClean="0">
                <a:solidFill>
                  <a:srgbClr val="222222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pl-PL" altLang="en-US" sz="16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 różnic </a:t>
            </a:r>
            <a:endParaRPr kumimoji="0" lang="en-GB" altLang="en-US" sz="1600" b="0" i="0" u="none" strike="noStrike" cap="none" normalizeH="0" baseline="0" dirty="0" smtClean="0">
              <a:ln>
                <a:noFill/>
              </a:ln>
              <a:solidFill>
                <a:srgbClr val="222222"/>
              </a:solidFill>
              <a:effectLst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altLang="en-US" sz="16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● doświadczenie i umiejętności potrzebne w przyszłej pracy </a:t>
            </a:r>
            <a:endParaRPr kumimoji="0" lang="en-GB" altLang="en-US" sz="1600" b="0" i="0" u="none" strike="noStrike" cap="none" normalizeH="0" baseline="0" dirty="0" smtClean="0">
              <a:ln>
                <a:noFill/>
              </a:ln>
              <a:solidFill>
                <a:srgbClr val="222222"/>
              </a:solidFill>
              <a:effectLst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altLang="en-US" sz="16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● wiedzę dotyczącą zagadnień lokalnych, krajowych i</a:t>
            </a:r>
            <a:endParaRPr kumimoji="0" lang="en-GB" altLang="en-US" sz="1600" b="0" i="0" u="none" strike="noStrike" cap="none" normalizeH="0" baseline="0" dirty="0" smtClean="0">
              <a:ln>
                <a:noFill/>
              </a:ln>
              <a:solidFill>
                <a:srgbClr val="222222"/>
              </a:solidFill>
              <a:effectLst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altLang="en-US" sz="1600" dirty="0">
                <a:solidFill>
                  <a:srgbClr val="222222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GB" altLang="en-US" sz="1600" dirty="0" smtClean="0">
                <a:solidFill>
                  <a:srgbClr val="222222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pl-PL" altLang="en-US" sz="16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 międzynarodowych </a:t>
            </a:r>
            <a:endParaRPr kumimoji="0" lang="en-GB" altLang="en-US" sz="1600" b="0" i="0" u="none" strike="noStrike" cap="none" normalizeH="0" baseline="0" dirty="0" smtClean="0">
              <a:ln>
                <a:noFill/>
              </a:ln>
              <a:solidFill>
                <a:srgbClr val="222222"/>
              </a:solidFill>
              <a:effectLst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altLang="en-US" sz="1600" b="0" i="0" u="none" strike="noStrike" cap="none" normalizeH="0" baseline="0" dirty="0" smtClean="0">
              <a:ln>
                <a:noFill/>
              </a:ln>
              <a:solidFill>
                <a:srgbClr val="222222"/>
              </a:solidFill>
              <a:effectLst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altLang="en-US" sz="1600" dirty="0" err="1" smtClean="0">
                <a:solidFill>
                  <a:srgbClr val="222222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Powinien</a:t>
            </a:r>
            <a:r>
              <a:rPr kumimoji="0" lang="pl-PL" altLang="en-US" sz="16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 także uczyć cię o związkach partnerskich i edukacji seksualnej. </a:t>
            </a:r>
            <a:endParaRPr kumimoji="0" lang="pl-PL" alt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2995892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758242845"/>
              </p:ext>
            </p:extLst>
          </p:nvPr>
        </p:nvGraphicFramePr>
        <p:xfrm>
          <a:off x="267285" y="506437"/>
          <a:ext cx="11371721" cy="59335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105864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1520" y="97839"/>
            <a:ext cx="12072840" cy="1325563"/>
          </a:xfrm>
        </p:spPr>
        <p:txBody>
          <a:bodyPr/>
          <a:lstStyle/>
          <a:p>
            <a:r>
              <a:rPr lang="en-GB" b="1" dirty="0" err="1" smtClean="0">
                <a:solidFill>
                  <a:srgbClr val="FF0000"/>
                </a:solidFill>
              </a:rPr>
              <a:t>Ważne</a:t>
            </a:r>
            <a:r>
              <a:rPr lang="en-GB" b="1" dirty="0" smtClean="0">
                <a:solidFill>
                  <a:srgbClr val="FF0000"/>
                </a:solidFill>
              </a:rPr>
              <a:t> </a:t>
            </a:r>
            <a:r>
              <a:rPr lang="en-GB" b="1" dirty="0" err="1" smtClean="0">
                <a:solidFill>
                  <a:srgbClr val="FF0000"/>
                </a:solidFill>
              </a:rPr>
              <a:t>umiejętności</a:t>
            </a:r>
            <a:r>
              <a:rPr lang="en-GB" b="1" dirty="0" smtClean="0">
                <a:solidFill>
                  <a:srgbClr val="FF0000"/>
                </a:solidFill>
              </a:rPr>
              <a:t> </a:t>
            </a:r>
            <a:r>
              <a:rPr lang="en-GB" b="1" dirty="0" err="1" smtClean="0">
                <a:solidFill>
                  <a:srgbClr val="FF0000"/>
                </a:solidFill>
              </a:rPr>
              <a:t>życiowe</a:t>
            </a:r>
            <a:endParaRPr lang="en-GB" b="1" dirty="0">
              <a:solidFill>
                <a:srgbClr val="FF0000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046" y="1336431"/>
            <a:ext cx="5364529" cy="503611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l-PL" sz="2000" dirty="0"/>
              <a:t>Oprócz umiejętności czytania i pisania, liczenia i kompetencji w posługiwaniu się komputerem, nowy program nauczania stworzy więcej możliwości do zdobywania nowych umiejętności</a:t>
            </a:r>
            <a:r>
              <a:rPr lang="pl-PL" sz="2000" dirty="0" smtClean="0"/>
              <a:t>.</a:t>
            </a:r>
            <a:endParaRPr lang="en-GB" sz="2000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1336431"/>
            <a:ext cx="5363308" cy="5373858"/>
          </a:xfrm>
        </p:spPr>
        <p:txBody>
          <a:bodyPr>
            <a:normAutofit fontScale="55000" lnSpcReduction="20000"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pl-PL" sz="3800" dirty="0">
                <a:solidFill>
                  <a:srgbClr val="FF0000"/>
                </a:solidFill>
              </a:rPr>
              <a:t>Zdolność tworzenia i </a:t>
            </a:r>
            <a:r>
              <a:rPr lang="pl-PL" sz="3800" dirty="0" smtClean="0">
                <a:solidFill>
                  <a:srgbClr val="FF0000"/>
                </a:solidFill>
              </a:rPr>
              <a:t>innowacji</a:t>
            </a:r>
            <a:endParaRPr lang="en-GB" sz="3800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pl-PL" dirty="0" smtClean="0"/>
              <a:t>Będziesz </a:t>
            </a:r>
            <a:r>
              <a:rPr lang="pl-PL" dirty="0"/>
              <a:t>mieć okazję odkrywać, komunikować </a:t>
            </a:r>
            <a:r>
              <a:rPr lang="en-GB" dirty="0" smtClean="0"/>
              <a:t>  </a:t>
            </a:r>
            <a:r>
              <a:rPr lang="pl-PL" dirty="0" smtClean="0"/>
              <a:t>się</a:t>
            </a:r>
            <a:r>
              <a:rPr lang="pl-PL" dirty="0"/>
              <a:t>, tworzyć plany i znajdować rozwiązania. </a:t>
            </a:r>
            <a:endParaRPr lang="en-GB" dirty="0" smtClean="0"/>
          </a:p>
          <a:p>
            <a:pPr marL="0" indent="0">
              <a:buNone/>
            </a:pPr>
            <a:endParaRPr lang="en-GB" dirty="0"/>
          </a:p>
          <a:p>
            <a:pPr>
              <a:buFont typeface="Wingdings" panose="05000000000000000000" pitchFamily="2" charset="2"/>
              <a:buChar char="q"/>
            </a:pPr>
            <a:r>
              <a:rPr lang="pl-PL" sz="3800" dirty="0">
                <a:solidFill>
                  <a:srgbClr val="FF0000"/>
                </a:solidFill>
              </a:rPr>
              <a:t>Umiejętność logicznego </a:t>
            </a:r>
            <a:r>
              <a:rPr lang="pl-PL" sz="3800" dirty="0" smtClean="0">
                <a:solidFill>
                  <a:srgbClr val="FF0000"/>
                </a:solidFill>
              </a:rPr>
              <a:t>myślenia </a:t>
            </a:r>
            <a:r>
              <a:rPr lang="pl-PL" sz="3800" dirty="0">
                <a:solidFill>
                  <a:srgbClr val="FF0000"/>
                </a:solidFill>
              </a:rPr>
              <a:t>i rozwiązywania problemów. </a:t>
            </a:r>
            <a:endParaRPr lang="en-GB" sz="3800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pl-PL" dirty="0"/>
              <a:t>Będziesz mieć możliwość zadawania pytań, sprawdzania dowodów, podejmowania decyzji i rozwiązywania problemów</a:t>
            </a:r>
            <a:r>
              <a:rPr lang="pl-PL" dirty="0" smtClean="0"/>
              <a:t>.</a:t>
            </a:r>
            <a:endParaRPr lang="en-GB" dirty="0" smtClean="0"/>
          </a:p>
          <a:p>
            <a:pPr marL="0" indent="0">
              <a:buNone/>
            </a:pPr>
            <a:endParaRPr lang="en-GB" dirty="0"/>
          </a:p>
          <a:p>
            <a:pPr>
              <a:buFont typeface="Wingdings" panose="05000000000000000000" pitchFamily="2" charset="2"/>
              <a:buChar char="q"/>
            </a:pPr>
            <a:r>
              <a:rPr lang="en-GB" sz="3800" dirty="0">
                <a:solidFill>
                  <a:srgbClr val="FF0000"/>
                </a:solidFill>
              </a:rPr>
              <a:t>E</a:t>
            </a:r>
            <a:r>
              <a:rPr lang="pl-PL" sz="3800" dirty="0" err="1" smtClean="0">
                <a:solidFill>
                  <a:srgbClr val="FF0000"/>
                </a:solidFill>
              </a:rPr>
              <a:t>fektyw</a:t>
            </a:r>
            <a:r>
              <a:rPr lang="en-GB" sz="3800" dirty="0" err="1" smtClean="0">
                <a:solidFill>
                  <a:srgbClr val="FF0000"/>
                </a:solidFill>
              </a:rPr>
              <a:t>ność</a:t>
            </a:r>
            <a:r>
              <a:rPr lang="pl-PL" sz="3800" dirty="0" smtClean="0">
                <a:solidFill>
                  <a:srgbClr val="FF0000"/>
                </a:solidFill>
              </a:rPr>
              <a:t> osobista</a:t>
            </a:r>
            <a:endParaRPr lang="en-GB" sz="3800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pl-PL" dirty="0"/>
              <a:t>Nauczysz się jak najlepiej wykorzystywać swój czas i talenty. Otrzymasz wsparcie, aby wzrastać jako pewna siebie osoba, świadoma różnych poglądów na tematy społeczne, kulturowe i etyczne oraz będziesz uczyć się na własnych błędach.  </a:t>
            </a:r>
            <a:endParaRPr lang="en-GB" dirty="0" smtClean="0"/>
          </a:p>
          <a:p>
            <a:pPr marL="0" indent="0">
              <a:buNone/>
            </a:pPr>
            <a:endParaRPr lang="en-GB" dirty="0"/>
          </a:p>
          <a:p>
            <a:pPr>
              <a:buFont typeface="Wingdings" panose="05000000000000000000" pitchFamily="2" charset="2"/>
              <a:buChar char="q"/>
            </a:pPr>
            <a:r>
              <a:rPr lang="pl-PL" sz="3800" dirty="0">
                <a:solidFill>
                  <a:srgbClr val="FF0000"/>
                </a:solidFill>
              </a:rPr>
              <a:t>Umiejętność planowania i organizacji</a:t>
            </a:r>
            <a:endParaRPr lang="en-GB" sz="3800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pl-PL" dirty="0"/>
              <a:t>Nauczysz się skutecznie zarządzać swoim czasem, wyznaczać sobie cele, podejmować decyzje oraz sprawdzać swoją pracę.  </a:t>
            </a:r>
            <a:endParaRPr lang="en-GB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521" y="2661994"/>
            <a:ext cx="5266054" cy="41960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34975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182" y="-182879"/>
            <a:ext cx="10694206" cy="1873568"/>
          </a:xfrm>
        </p:spPr>
        <p:txBody>
          <a:bodyPr>
            <a:normAutofit/>
          </a:bodyPr>
          <a:lstStyle/>
          <a:p>
            <a:r>
              <a:rPr lang="en-GB" dirty="0" err="1" smtClean="0">
                <a:solidFill>
                  <a:srgbClr val="FF0000"/>
                </a:solidFill>
                <a:latin typeface="+mn-lt"/>
              </a:rPr>
              <a:t>Ważne</a:t>
            </a:r>
            <a:r>
              <a:rPr lang="en-GB" dirty="0" smtClean="0">
                <a:solidFill>
                  <a:srgbClr val="FF0000"/>
                </a:solidFill>
                <a:latin typeface="+mn-lt"/>
              </a:rPr>
              <a:t> </a:t>
            </a:r>
            <a:r>
              <a:rPr lang="en-GB" dirty="0" err="1" smtClean="0">
                <a:solidFill>
                  <a:srgbClr val="FF0000"/>
                </a:solidFill>
                <a:latin typeface="+mn-lt"/>
              </a:rPr>
              <a:t>stwierdzenia</a:t>
            </a:r>
            <a:endParaRPr lang="en-GB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1182" y="1434904"/>
            <a:ext cx="5043523" cy="5050301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pl-PL" sz="2400" dirty="0" smtClean="0"/>
              <a:t>Chcemy </a:t>
            </a:r>
            <a:r>
              <a:rPr lang="pl-PL" sz="2400" dirty="0"/>
              <a:t>mieć pewność, że nauka skupia się na rzeczach, które są dla Ciebie ważne zarówno teraz jak i w życiu dorosłym. </a:t>
            </a:r>
            <a:endParaRPr lang="en-GB" sz="2400" dirty="0" smtClean="0"/>
          </a:p>
          <a:p>
            <a:pPr marL="0" indent="0">
              <a:buNone/>
            </a:pPr>
            <a:r>
              <a:rPr lang="pl-PL" sz="2400" dirty="0" smtClean="0"/>
              <a:t>Każdy </a:t>
            </a:r>
            <a:r>
              <a:rPr lang="pl-PL" sz="2400" dirty="0"/>
              <a:t>obszar nauki i doświadczeń zawiera ważne informacje (stwierdzenia) o tym, co ma znaczenie w nauce. </a:t>
            </a:r>
            <a:endParaRPr lang="en-GB" sz="2400" dirty="0" smtClean="0"/>
          </a:p>
          <a:p>
            <a:pPr marL="0" indent="0">
              <a:buNone/>
            </a:pPr>
            <a:r>
              <a:rPr lang="pl-PL" sz="2400" dirty="0" smtClean="0"/>
              <a:t>Pomogą </a:t>
            </a:r>
            <a:r>
              <a:rPr lang="pl-PL" sz="2400" dirty="0"/>
              <a:t>ci one zastanowić się nad tym, czego się uczysz. Pomogą ci one również zauważyć, w jaki sposób tematy łączą się ze sobą i nawiązują do pracy i życia. </a:t>
            </a:r>
            <a:endParaRPr lang="en-GB" sz="2400" dirty="0" smtClean="0"/>
          </a:p>
          <a:p>
            <a:pPr marL="0" indent="0">
              <a:buNone/>
            </a:pPr>
            <a:r>
              <a:rPr lang="pl-PL" sz="2400" dirty="0" smtClean="0"/>
              <a:t>Ważne </a:t>
            </a:r>
            <a:r>
              <a:rPr lang="pl-PL" sz="2400" dirty="0"/>
              <a:t>stwierdzenia mogą także pomóc ci zobaczyć pełen obraz. </a:t>
            </a:r>
            <a:endParaRPr lang="en-GB" sz="2400" dirty="0" smtClean="0"/>
          </a:p>
          <a:p>
            <a:pPr marL="0" indent="0">
              <a:buNone/>
            </a:pPr>
            <a:r>
              <a:rPr lang="pl-PL" sz="2400" dirty="0" smtClean="0"/>
              <a:t>W </a:t>
            </a:r>
            <a:r>
              <a:rPr lang="pl-PL" sz="2400" dirty="0"/>
              <a:t>miarę rozwoju twojej nauki, będziesz coraz mógł połączyć więcej faktów ze swoją nauką.</a:t>
            </a:r>
            <a:endParaRPr lang="en-GB" sz="2400" dirty="0"/>
          </a:p>
          <a:p>
            <a:pPr marL="0" indent="0">
              <a:buNone/>
            </a:pPr>
            <a:r>
              <a:rPr lang="pl-PL" dirty="0"/>
              <a:t> </a:t>
            </a:r>
            <a:endParaRPr lang="en-GB" dirty="0"/>
          </a:p>
          <a:p>
            <a:endParaRPr lang="en-GB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7575" y="365125"/>
            <a:ext cx="5357813" cy="5824538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GB" sz="1800" dirty="0" smtClean="0"/>
          </a:p>
          <a:p>
            <a:pPr marL="0" indent="0">
              <a:buNone/>
            </a:pPr>
            <a:r>
              <a:rPr lang="pl-PL" sz="1800" dirty="0" smtClean="0"/>
              <a:t>Przykład</a:t>
            </a:r>
            <a:r>
              <a:rPr lang="pl-PL" sz="1800" dirty="0" smtClean="0"/>
              <a:t>, jak to działa</a:t>
            </a:r>
            <a:r>
              <a:rPr lang="en-GB" sz="1800" dirty="0" smtClean="0"/>
              <a:t>:</a:t>
            </a:r>
            <a:r>
              <a:rPr lang="pl-PL" sz="1800" dirty="0" smtClean="0"/>
              <a:t> </a:t>
            </a:r>
            <a:endParaRPr lang="en-GB" sz="1800" dirty="0" smtClean="0"/>
          </a:p>
          <a:p>
            <a:pPr marL="0" indent="0">
              <a:buNone/>
            </a:pPr>
            <a:r>
              <a:rPr lang="pl-PL" sz="1800" dirty="0" smtClean="0"/>
              <a:t>W obszarze nauki i doświadczeń w sztuce </a:t>
            </a:r>
            <a:r>
              <a:rPr lang="pl-PL" sz="1800" dirty="0" smtClean="0"/>
              <a:t>ekspresyjnej </a:t>
            </a:r>
            <a:r>
              <a:rPr lang="pl-PL" sz="1800" dirty="0" smtClean="0"/>
              <a:t>jednym z</a:t>
            </a:r>
            <a:r>
              <a:rPr lang="en-GB" sz="1800" dirty="0" smtClean="0"/>
              <a:t> </a:t>
            </a:r>
            <a:r>
              <a:rPr lang="en-GB" sz="1800" dirty="0" err="1" smtClean="0"/>
              <a:t>ważnych</a:t>
            </a:r>
            <a:r>
              <a:rPr lang="pl-PL" sz="1800" dirty="0" smtClean="0"/>
              <a:t> stwierdzeń jest:</a:t>
            </a:r>
            <a:endParaRPr lang="en-GB" sz="1800" dirty="0" smtClean="0"/>
          </a:p>
          <a:p>
            <a:pPr marL="0" indent="0">
              <a:buNone/>
            </a:pPr>
            <a:r>
              <a:rPr lang="pl-PL" sz="1800" dirty="0" smtClean="0"/>
              <a:t> </a:t>
            </a:r>
            <a:r>
              <a:rPr lang="pl-PL" sz="1800" dirty="0" smtClean="0">
                <a:solidFill>
                  <a:srgbClr val="0070C0"/>
                </a:solidFill>
              </a:rPr>
              <a:t>„Zaangażowanie w sztukę pomaga pielęgnować i rozwijać kreatywność.” </a:t>
            </a:r>
            <a:endParaRPr lang="en-GB" sz="1800" dirty="0" smtClean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pl-PL" sz="1800" dirty="0" smtClean="0"/>
              <a:t>W miarę postępów w nauce będziesz mieć różne doświadczenia</a:t>
            </a:r>
            <a:r>
              <a:rPr lang="en-GB" sz="1800" dirty="0" smtClean="0"/>
              <a:t>:</a:t>
            </a:r>
            <a:r>
              <a:rPr lang="pl-PL" sz="1600" b="1" i="1" dirty="0" smtClean="0"/>
              <a:t> </a:t>
            </a:r>
            <a:endParaRPr lang="en-GB" sz="1600" b="1" i="1" dirty="0"/>
          </a:p>
        </p:txBody>
      </p:sp>
      <p:sp>
        <p:nvSpPr>
          <p:cNvPr id="3" name="Oval Callout 2"/>
          <p:cNvSpPr/>
          <p:nvPr/>
        </p:nvSpPr>
        <p:spPr>
          <a:xfrm>
            <a:off x="5997576" y="2982351"/>
            <a:ext cx="3185614" cy="2110153"/>
          </a:xfrm>
          <a:prstGeom prst="wedgeEllipseCallout">
            <a:avLst>
              <a:gd name="adj1" fmla="val -53507"/>
              <a:gd name="adj2" fmla="val 8944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l-PL" sz="1600" b="1" i="1" dirty="0" smtClean="0"/>
              <a:t>Rozumiem </a:t>
            </a:r>
            <a:r>
              <a:rPr lang="pl-PL" sz="1600" b="1" i="1" dirty="0"/>
              <a:t>literaturę walijską i mogę korzystać z tego, co słyszę, czytać i przeglądać, aby tworzyć własne prace.</a:t>
            </a:r>
            <a:endParaRPr lang="en-GB" sz="1600" b="1" i="1" dirty="0"/>
          </a:p>
        </p:txBody>
      </p:sp>
      <p:sp>
        <p:nvSpPr>
          <p:cNvPr id="5" name="Oval Callout 4"/>
          <p:cNvSpPr/>
          <p:nvPr/>
        </p:nvSpPr>
        <p:spPr>
          <a:xfrm>
            <a:off x="9425354" y="2757267"/>
            <a:ext cx="2605537" cy="2152357"/>
          </a:xfrm>
          <a:prstGeom prst="wedgeEllipseCallout">
            <a:avLst>
              <a:gd name="adj1" fmla="val 43020"/>
              <a:gd name="adj2" fmla="val -8042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l-PL" b="1" i="1" dirty="0"/>
              <a:t>Badając różne </a:t>
            </a:r>
            <a:r>
              <a:rPr lang="pl-PL" b="1" i="1" dirty="0" smtClean="0"/>
              <a:t>formy</a:t>
            </a:r>
            <a:r>
              <a:rPr lang="en-GB" b="1" i="1" dirty="0" smtClean="0"/>
              <a:t> </a:t>
            </a:r>
            <a:r>
              <a:rPr lang="en-GB" b="1" i="1" dirty="0" err="1" smtClean="0"/>
              <a:t>wyrażania</a:t>
            </a:r>
            <a:r>
              <a:rPr lang="en-GB" b="1" i="1" dirty="0" smtClean="0"/>
              <a:t> </a:t>
            </a:r>
            <a:r>
              <a:rPr lang="en-GB" b="1" i="1" dirty="0" err="1" smtClean="0"/>
              <a:t>się</a:t>
            </a:r>
            <a:r>
              <a:rPr lang="pl-PL" b="1" i="1" dirty="0" smtClean="0"/>
              <a:t> </a:t>
            </a:r>
            <a:r>
              <a:rPr lang="pl-PL" b="1" i="1" dirty="0"/>
              <a:t>w sztuce, rozwijam swoje poczucie własnej wartości. </a:t>
            </a:r>
            <a:endParaRPr lang="en-GB" b="1" i="1" dirty="0"/>
          </a:p>
        </p:txBody>
      </p:sp>
      <p:sp>
        <p:nvSpPr>
          <p:cNvPr id="7" name="Oval Callout 6"/>
          <p:cNvSpPr/>
          <p:nvPr/>
        </p:nvSpPr>
        <p:spPr>
          <a:xfrm>
            <a:off x="8159262" y="4909624"/>
            <a:ext cx="2578407" cy="1291662"/>
          </a:xfrm>
          <a:prstGeom prst="wedgeEllipseCallout">
            <a:avLst>
              <a:gd name="adj1" fmla="val -19176"/>
              <a:gd name="adj2" fmla="val 8979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b="1" i="1" dirty="0"/>
              <a:t>Mogę tworzyć przy użyciu różnych materiałów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528107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30000"/>
            <a:lum/>
          </a:blip>
          <a:srcRect/>
          <a:stretch>
            <a:fillRect t="-14000" b="-1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8457" y="1"/>
            <a:ext cx="10636931" cy="1690688"/>
          </a:xfrm>
        </p:spPr>
        <p:txBody>
          <a:bodyPr/>
          <a:lstStyle/>
          <a:p>
            <a:r>
              <a:rPr lang="en-GB" b="1" dirty="0" err="1" smtClean="0">
                <a:solidFill>
                  <a:srgbClr val="FF0000"/>
                </a:solidFill>
              </a:rPr>
              <a:t>Idąc</a:t>
            </a:r>
            <a:r>
              <a:rPr lang="en-GB" b="1" dirty="0" smtClean="0">
                <a:solidFill>
                  <a:srgbClr val="FF0000"/>
                </a:solidFill>
              </a:rPr>
              <a:t> </a:t>
            </a:r>
            <a:r>
              <a:rPr lang="en-GB" b="1" dirty="0" err="1" smtClean="0">
                <a:solidFill>
                  <a:srgbClr val="FF0000"/>
                </a:solidFill>
              </a:rPr>
              <a:t>dalej</a:t>
            </a:r>
            <a:r>
              <a:rPr lang="en-GB" b="1" dirty="0" smtClean="0">
                <a:solidFill>
                  <a:srgbClr val="FF0000"/>
                </a:solidFill>
              </a:rPr>
              <a:t>…                       </a:t>
            </a:r>
            <a:r>
              <a:rPr lang="en-GB" b="1" dirty="0" err="1" smtClean="0">
                <a:solidFill>
                  <a:srgbClr val="FF0000"/>
                </a:solidFill>
              </a:rPr>
              <a:t>Ocena</a:t>
            </a:r>
            <a:endParaRPr lang="en-GB" b="1" dirty="0">
              <a:solidFill>
                <a:srgbClr val="FF0000"/>
              </a:solidFill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52606" y="1498121"/>
            <a:ext cx="5453240" cy="4691541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pl-PL" sz="2000" b="1" dirty="0" smtClean="0"/>
              <a:t>Ocena </a:t>
            </a:r>
            <a:r>
              <a:rPr lang="pl-PL" sz="2000" b="1" dirty="0"/>
              <a:t>zostanie włączona do programu nauczania w szkole i będzie częścią twojego codziennego uczenia się. Będziesz pracował ze swoimi nauczycielami, którzy pomogą ci zrozumieć jakie robisz postępy w nauce. </a:t>
            </a:r>
            <a:endParaRPr lang="en-GB" sz="2000" b="1" dirty="0" smtClean="0"/>
          </a:p>
          <a:p>
            <a:pPr marL="0" indent="0">
              <a:buNone/>
            </a:pPr>
            <a:endParaRPr lang="en-GB" sz="2000" b="1" dirty="0"/>
          </a:p>
          <a:p>
            <a:pPr marL="0" indent="0">
              <a:buNone/>
            </a:pPr>
            <a:r>
              <a:rPr lang="pl-PL" sz="2000" b="1" dirty="0" smtClean="0">
                <a:solidFill>
                  <a:srgbClr val="FF0000"/>
                </a:solidFill>
              </a:rPr>
              <a:t>Ważne </a:t>
            </a:r>
            <a:r>
              <a:rPr lang="pl-PL" sz="2000" b="1" dirty="0">
                <a:solidFill>
                  <a:srgbClr val="FF0000"/>
                </a:solidFill>
              </a:rPr>
              <a:t>jest, aby</a:t>
            </a:r>
            <a:r>
              <a:rPr lang="pl-PL" sz="2000" b="1" dirty="0" smtClean="0">
                <a:solidFill>
                  <a:srgbClr val="FF0000"/>
                </a:solidFill>
              </a:rPr>
              <a:t>:</a:t>
            </a:r>
            <a:endParaRPr lang="en-GB" sz="20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GB" sz="2000" b="1" dirty="0" smtClean="0"/>
          </a:p>
          <a:p>
            <a:pPr marL="0" indent="0">
              <a:buNone/>
            </a:pPr>
            <a:r>
              <a:rPr lang="pl-PL" sz="2000" b="1" dirty="0"/>
              <a:t>● </a:t>
            </a:r>
            <a:r>
              <a:rPr lang="pl-PL" sz="2000" b="1" dirty="0" smtClean="0"/>
              <a:t>pomóc </a:t>
            </a:r>
            <a:r>
              <a:rPr lang="pl-PL" sz="2000" b="1" dirty="0"/>
              <a:t>ci określić na jakim etapie nauki jesteś, </a:t>
            </a:r>
            <a:endParaRPr lang="en-GB" sz="2000" b="1" dirty="0"/>
          </a:p>
          <a:p>
            <a:pPr marL="0" indent="0">
              <a:buNone/>
            </a:pPr>
            <a:r>
              <a:rPr lang="pl-PL" sz="2000" b="1" dirty="0"/>
              <a:t>● pomóc ci zaplanować kolejne etapy nauki, </a:t>
            </a:r>
            <a:endParaRPr lang="en-GB" sz="2000" b="1" dirty="0"/>
          </a:p>
          <a:p>
            <a:pPr marL="0" indent="0">
              <a:buNone/>
            </a:pPr>
            <a:r>
              <a:rPr lang="pl-PL" sz="2000" b="1" dirty="0"/>
              <a:t>● poprzez pokonywanie </a:t>
            </a:r>
            <a:r>
              <a:rPr lang="pl-PL" sz="2000" b="1" dirty="0" smtClean="0"/>
              <a:t>trudno</a:t>
            </a:r>
            <a:r>
              <a:rPr lang="en-GB" sz="2000" b="1" dirty="0" smtClean="0"/>
              <a:t>ś</a:t>
            </a:r>
            <a:r>
              <a:rPr lang="pl-PL" sz="2000" b="1" dirty="0" smtClean="0"/>
              <a:t>ci </a:t>
            </a:r>
            <a:r>
              <a:rPr lang="pl-PL" sz="2000" b="1" dirty="0"/>
              <a:t>zmotywować </a:t>
            </a:r>
            <a:r>
              <a:rPr lang="en-GB" sz="2000" b="1" dirty="0" smtClean="0"/>
              <a:t> </a:t>
            </a:r>
          </a:p>
          <a:p>
            <a:pPr marL="0" indent="0">
              <a:buNone/>
            </a:pPr>
            <a:r>
              <a:rPr lang="en-GB" sz="2000" b="1" dirty="0"/>
              <a:t> </a:t>
            </a:r>
            <a:r>
              <a:rPr lang="en-GB" sz="2000" b="1" dirty="0" smtClean="0"/>
              <a:t>   </a:t>
            </a:r>
            <a:r>
              <a:rPr lang="pl-PL" sz="2000" b="1" dirty="0" smtClean="0"/>
              <a:t>cię </a:t>
            </a:r>
            <a:r>
              <a:rPr lang="pl-PL" sz="2000" b="1" dirty="0"/>
              <a:t>jeszcze bardziej do nauki </a:t>
            </a:r>
            <a:endParaRPr lang="en-GB" sz="2000" b="1" dirty="0"/>
          </a:p>
          <a:p>
            <a:pPr marL="0" indent="0">
              <a:buNone/>
            </a:pPr>
            <a:r>
              <a:rPr lang="pl-PL" sz="2000" b="1" dirty="0"/>
              <a:t>● pomóc nauczycielom ocenić jak dobrze radzą </a:t>
            </a:r>
            <a:endParaRPr lang="en-GB" sz="2000" b="1" dirty="0" smtClean="0"/>
          </a:p>
          <a:p>
            <a:pPr marL="0" indent="0">
              <a:buNone/>
            </a:pPr>
            <a:r>
              <a:rPr lang="en-GB" sz="2000" b="1" dirty="0"/>
              <a:t> </a:t>
            </a:r>
            <a:r>
              <a:rPr lang="en-GB" sz="2000" b="1" dirty="0" smtClean="0"/>
              <a:t>   </a:t>
            </a:r>
            <a:r>
              <a:rPr lang="pl-PL" sz="2000" b="1" dirty="0" smtClean="0"/>
              <a:t>sobie </a:t>
            </a:r>
            <a:r>
              <a:rPr lang="pl-PL" sz="2000" b="1" dirty="0"/>
              <a:t>ich klasy.</a:t>
            </a:r>
            <a:endParaRPr lang="en-GB" sz="2000" b="1" dirty="0"/>
          </a:p>
          <a:p>
            <a:endParaRPr lang="en-GB" dirty="0"/>
          </a:p>
          <a:p>
            <a:endParaRPr lang="en-GB" dirty="0"/>
          </a:p>
        </p:txBody>
      </p:sp>
      <p:sp>
        <p:nvSpPr>
          <p:cNvPr id="7" name="Rectangle 1"/>
          <p:cNvSpPr>
            <a:spLocks noGrp="1" noChangeArrowheads="1"/>
          </p:cNvSpPr>
          <p:nvPr>
            <p:ph sz="half" idx="2"/>
          </p:nvPr>
        </p:nvSpPr>
        <p:spPr bwMode="auto">
          <a:xfrm>
            <a:off x="718457" y="1359623"/>
            <a:ext cx="4924697" cy="503214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altLang="en-US" sz="1800" b="1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Nowy program nauczania to podróż - budowanie wiedzy, umiejętności i zdobywanie doświadczeń. </a:t>
            </a:r>
            <a:endParaRPr kumimoji="0" lang="en-GB" altLang="en-US" sz="1800" b="1" i="0" u="none" strike="noStrike" cap="none" normalizeH="0" baseline="0" dirty="0" smtClean="0">
              <a:ln>
                <a:noFill/>
              </a:ln>
              <a:solidFill>
                <a:srgbClr val="222222"/>
              </a:solidFill>
              <a:effectLst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altLang="en-US" sz="1800" b="1" i="0" u="none" strike="noStrike" cap="none" normalizeH="0" baseline="0" dirty="0" smtClean="0">
              <a:ln>
                <a:noFill/>
              </a:ln>
              <a:solidFill>
                <a:srgbClr val="222222"/>
              </a:solidFill>
              <a:effectLst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altLang="en-US" sz="1800" b="1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Może się zdarzyć, że:</a:t>
            </a:r>
            <a:endParaRPr kumimoji="0" lang="en-GB" altLang="en-US" sz="1800" b="1" i="0" u="none" strike="noStrike" cap="none" normalizeH="0" baseline="0" dirty="0" smtClean="0">
              <a:ln>
                <a:noFill/>
              </a:ln>
              <a:solidFill>
                <a:srgbClr val="222222"/>
              </a:solidFill>
              <a:effectLst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altLang="en-US" sz="1800" b="1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● szybko będziesz robić postępy </a:t>
            </a:r>
            <a:endParaRPr kumimoji="0" lang="en-GB" altLang="en-US" sz="1800" b="1" i="0" u="none" strike="noStrike" cap="none" normalizeH="0" baseline="0" dirty="0" smtClean="0">
              <a:ln>
                <a:noFill/>
              </a:ln>
              <a:solidFill>
                <a:srgbClr val="222222"/>
              </a:solidFill>
              <a:effectLst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altLang="en-US" sz="1800" b="1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● zwolnisz, aby upewnić się, że rozumiesz temat, </a:t>
            </a:r>
            <a:endParaRPr kumimoji="0" lang="en-GB" altLang="en-US" sz="1800" b="1" i="0" u="none" strike="noStrike" cap="none" normalizeH="0" baseline="0" dirty="0" smtClean="0">
              <a:ln>
                <a:noFill/>
              </a:ln>
              <a:solidFill>
                <a:srgbClr val="222222"/>
              </a:solidFill>
              <a:effectLst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altLang="en-US" sz="1800" b="1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● pójdziesz w innym kierunku, ponieważ </a:t>
            </a:r>
            <a:r>
              <a:rPr kumimoji="0" lang="en-GB" altLang="en-US" sz="1800" b="1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altLang="en-US" sz="1800" b="1" dirty="0">
                <a:solidFill>
                  <a:srgbClr val="222222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GB" altLang="en-US" sz="1800" b="1" dirty="0" smtClean="0">
                <a:solidFill>
                  <a:srgbClr val="222222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   </a:t>
            </a:r>
            <a:r>
              <a:rPr kumimoji="0" lang="pl-PL" altLang="en-US" sz="1800" b="1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odkryjesz coś, co Cię interesuje. </a:t>
            </a:r>
            <a:endParaRPr kumimoji="0" lang="en-GB" altLang="en-US" sz="1800" b="1" i="0" u="none" strike="noStrike" cap="none" normalizeH="0" baseline="0" dirty="0" smtClean="0">
              <a:ln>
                <a:noFill/>
              </a:ln>
              <a:solidFill>
                <a:srgbClr val="222222"/>
              </a:solidFill>
              <a:effectLst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altLang="en-US" sz="1800" b="1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Postępy w nauce nie zawsze związane są z wiekiem. </a:t>
            </a:r>
            <a:endParaRPr kumimoji="0" lang="en-GB" altLang="en-US" sz="1800" b="1" i="0" u="none" strike="noStrike" cap="none" normalizeH="0" baseline="0" dirty="0" smtClean="0">
              <a:ln>
                <a:noFill/>
              </a:ln>
              <a:solidFill>
                <a:srgbClr val="222222"/>
              </a:solidFill>
              <a:effectLst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altLang="en-US" sz="1800" b="1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Każdy rozwija się we własnym tempie. </a:t>
            </a:r>
            <a:endParaRPr kumimoji="0" lang="en-GB" altLang="en-US" sz="1800" b="1" i="0" u="none" strike="noStrike" cap="none" normalizeH="0" baseline="0" dirty="0" smtClean="0">
              <a:ln>
                <a:noFill/>
              </a:ln>
              <a:solidFill>
                <a:srgbClr val="222222"/>
              </a:solidFill>
              <a:effectLst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GB" altLang="en-US" sz="1800" b="1" dirty="0">
              <a:solidFill>
                <a:srgbClr val="222222"/>
              </a:solidFill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altLang="en-US" sz="1800" b="1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Będziesz iść do przodu, gdy:</a:t>
            </a:r>
            <a:endParaRPr kumimoji="0" lang="en-GB" altLang="en-US" sz="1800" b="1" i="0" u="none" strike="noStrike" cap="none" normalizeH="0" baseline="0" dirty="0" smtClean="0">
              <a:ln>
                <a:noFill/>
              </a:ln>
              <a:solidFill>
                <a:srgbClr val="222222"/>
              </a:solidFill>
              <a:effectLst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altLang="en-US" sz="1800" b="1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● Powiększysz swój zasób wiedzy</a:t>
            </a:r>
            <a:r>
              <a:rPr kumimoji="0" lang="en-GB" altLang="en-US" sz="1800" b="1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,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altLang="en-US" sz="1800" b="1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● Pogłębi się twoje zrozumienie różnych tematów</a:t>
            </a:r>
            <a:endParaRPr kumimoji="0" lang="en-GB" altLang="en-US" sz="1800" b="1" i="0" u="none" strike="noStrike" cap="none" normalizeH="0" baseline="0" dirty="0" smtClean="0">
              <a:ln>
                <a:noFill/>
              </a:ln>
              <a:solidFill>
                <a:srgbClr val="222222"/>
              </a:solidFill>
              <a:effectLst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altLang="en-US" sz="1800" b="1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● Rozwiną się twoje umiejętności </a:t>
            </a:r>
            <a:r>
              <a:rPr kumimoji="0" lang="en-GB" altLang="en-US" sz="1800" b="1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altLang="en-US" sz="1800" b="1" dirty="0">
                <a:solidFill>
                  <a:srgbClr val="222222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GB" altLang="en-US" sz="1800" b="1" dirty="0" smtClean="0">
                <a:solidFill>
                  <a:srgbClr val="222222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  </a:t>
            </a:r>
            <a:r>
              <a:rPr kumimoji="0" lang="pl-PL" altLang="en-US" sz="1800" b="1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porozumiewania się </a:t>
            </a:r>
            <a:endParaRPr kumimoji="0" lang="en-GB" altLang="en-US" sz="1800" b="1" i="0" u="none" strike="noStrike" cap="none" normalizeH="0" baseline="0" dirty="0" smtClean="0">
              <a:ln>
                <a:noFill/>
              </a:ln>
              <a:solidFill>
                <a:srgbClr val="222222"/>
              </a:solidFill>
              <a:effectLst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altLang="en-US" sz="1800" b="1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●Twoje umiejętności się polepszą.</a:t>
            </a:r>
            <a:r>
              <a:rPr kumimoji="0" lang="en-GB" altLang="en-US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4769277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4709" y="0"/>
            <a:ext cx="11016054" cy="1064098"/>
          </a:xfrm>
        </p:spPr>
        <p:txBody>
          <a:bodyPr/>
          <a:lstStyle/>
          <a:p>
            <a:r>
              <a:rPr lang="pl-PL" altLang="en-US" dirty="0">
                <a:solidFill>
                  <a:srgbClr val="FF0000"/>
                </a:solidFill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Przygotowanie</a:t>
            </a:r>
            <a:endParaRPr lang="en-GB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17589" y="1069144"/>
            <a:ext cx="6583680" cy="5323243"/>
          </a:xfrm>
        </p:spPr>
        <p:txBody>
          <a:bodyPr/>
          <a:lstStyle/>
          <a:p>
            <a:pPr marL="0" indent="0">
              <a:buNone/>
            </a:pPr>
            <a:r>
              <a:rPr lang="en-GB" altLang="en-US" sz="1800" dirty="0" smtClean="0">
                <a:solidFill>
                  <a:srgbClr val="222222"/>
                </a:solidFill>
                <a:ea typeface="Calibri" panose="020F0502020204030204" pitchFamily="34" charset="0"/>
                <a:cs typeface="Arial" panose="020B0604020202020204" pitchFamily="34" charset="0"/>
              </a:rPr>
              <a:t>                                                                       </a:t>
            </a:r>
          </a:p>
          <a:p>
            <a:pPr marL="0" indent="0">
              <a:buNone/>
            </a:pPr>
            <a:endParaRPr lang="en-GB" altLang="en-US" sz="1200" dirty="0">
              <a:solidFill>
                <a:srgbClr val="222222"/>
              </a:solidFill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GB" altLang="en-US" sz="1200" dirty="0" smtClean="0">
              <a:solidFill>
                <a:srgbClr val="222222"/>
              </a:solidFill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GB" altLang="en-US" sz="1200" dirty="0">
              <a:solidFill>
                <a:srgbClr val="222222"/>
              </a:solidFill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GB" altLang="en-US" sz="1200" dirty="0" smtClean="0">
              <a:solidFill>
                <a:srgbClr val="222222"/>
              </a:solidFill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GB" altLang="en-US" sz="1200" dirty="0" smtClean="0">
                <a:solidFill>
                  <a:srgbClr val="222222"/>
                </a:solidFill>
                <a:ea typeface="Calibri" panose="020F0502020204030204" pitchFamily="34" charset="0"/>
                <a:cs typeface="Arial" panose="020B0604020202020204" pitchFamily="34" charset="0"/>
              </a:rPr>
              <a:t>                                                           </a:t>
            </a:r>
          </a:p>
          <a:p>
            <a:pPr marL="0" indent="0">
              <a:buNone/>
            </a:pPr>
            <a:endParaRPr lang="en-GB" altLang="en-US" sz="1200" dirty="0">
              <a:solidFill>
                <a:srgbClr val="222222"/>
              </a:solidFill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GB" altLang="en-US" sz="1200" dirty="0" smtClean="0">
              <a:solidFill>
                <a:srgbClr val="222222"/>
              </a:solidFill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GB" altLang="en-US" sz="1200" dirty="0">
              <a:solidFill>
                <a:srgbClr val="222222"/>
              </a:solidFill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GB" altLang="en-US" sz="1200" dirty="0" smtClean="0">
                <a:solidFill>
                  <a:srgbClr val="222222"/>
                </a:solidFill>
                <a:ea typeface="Calibri" panose="020F0502020204030204" pitchFamily="34" charset="0"/>
                <a:cs typeface="Arial" panose="020B0604020202020204" pitchFamily="34" charset="0"/>
              </a:rPr>
              <a:t>                                                                                                    </a:t>
            </a:r>
            <a:endParaRPr lang="en-GB" dirty="0"/>
          </a:p>
        </p:txBody>
      </p:sp>
      <p:sp>
        <p:nvSpPr>
          <p:cNvPr id="5" name="Rectangle 1"/>
          <p:cNvSpPr>
            <a:spLocks noGrp="1" noChangeArrowheads="1"/>
          </p:cNvSpPr>
          <p:nvPr>
            <p:ph sz="half" idx="1"/>
          </p:nvPr>
        </p:nvSpPr>
        <p:spPr bwMode="auto">
          <a:xfrm>
            <a:off x="364709" y="993093"/>
            <a:ext cx="5052524" cy="4478149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altLang="en-US" sz="18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Cieszymy się, że mamy nowy program nauczania w Walii.</a:t>
            </a:r>
            <a:endParaRPr kumimoji="0" lang="en-GB" altLang="en-US" sz="1800" b="0" i="0" u="none" strike="noStrike" cap="none" normalizeH="0" baseline="0" dirty="0" smtClean="0">
              <a:ln>
                <a:noFill/>
              </a:ln>
              <a:solidFill>
                <a:srgbClr val="222222"/>
              </a:solidFill>
              <a:effectLst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altLang="en-US" sz="18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Następnym krokiem jest obserwacja, jak wchodzi on w życie w szkołach. </a:t>
            </a:r>
            <a:endParaRPr kumimoji="0" lang="en-GB" altLang="en-US" sz="1800" b="0" i="0" u="none" strike="noStrike" cap="none" normalizeH="0" baseline="0" dirty="0" smtClean="0">
              <a:ln>
                <a:noFill/>
              </a:ln>
              <a:solidFill>
                <a:srgbClr val="222222"/>
              </a:solidFill>
              <a:effectLst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altLang="en-US" sz="18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Nie musisz się </a:t>
            </a:r>
            <a:r>
              <a:rPr kumimoji="0" lang="en-GB" altLang="en-US" sz="18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o </a:t>
            </a:r>
            <a:r>
              <a:rPr kumimoji="0" lang="en-GB" altLang="en-US" sz="1800" b="0" i="0" u="none" strike="noStrike" cap="none" normalizeH="0" baseline="0" dirty="0" err="1" smtClean="0">
                <a:ln>
                  <a:noFill/>
                </a:ln>
                <a:solidFill>
                  <a:srgbClr val="222222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nic</a:t>
            </a:r>
            <a:r>
              <a:rPr kumimoji="0" lang="en-GB" altLang="en-US" sz="18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pl-PL" altLang="en-US" sz="18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martwić, szkoły i nauczyciele już wcześniej zaczną zmieniać to, czego </a:t>
            </a:r>
            <a:r>
              <a:rPr lang="en-GB" altLang="en-US" sz="1800" dirty="0">
                <a:solidFill>
                  <a:srgbClr val="222222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i</a:t>
            </a:r>
            <a:r>
              <a:rPr kumimoji="0" lang="en-GB" altLang="en-US" sz="18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 w </a:t>
            </a:r>
            <a:r>
              <a:rPr kumimoji="0" lang="en-GB" altLang="en-US" sz="1800" b="0" i="0" u="none" strike="noStrike" cap="none" normalizeH="0" baseline="0" dirty="0" err="1" smtClean="0">
                <a:ln>
                  <a:noFill/>
                </a:ln>
                <a:solidFill>
                  <a:srgbClr val="222222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jaki</a:t>
            </a:r>
            <a:r>
              <a:rPr kumimoji="0" lang="en-GB" altLang="en-US" sz="18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en-GB" altLang="en-US" sz="1800" b="0" i="0" u="none" strike="noStrike" cap="none" normalizeH="0" baseline="0" dirty="0" err="1" smtClean="0">
                <a:ln>
                  <a:noFill/>
                </a:ln>
                <a:solidFill>
                  <a:srgbClr val="222222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sposób</a:t>
            </a:r>
            <a:r>
              <a:rPr kumimoji="0" lang="en-GB" altLang="en-US" sz="18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pl-PL" altLang="en-US" sz="18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nauczają</a:t>
            </a:r>
            <a:r>
              <a:rPr kumimoji="0" lang="en-GB" altLang="en-US" sz="18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  <a:r>
              <a:rPr kumimoji="0" lang="en-GB" altLang="en-US" sz="1800" b="0" i="0" u="none" strike="noStrike" cap="none" normalizeH="0" dirty="0" smtClean="0">
                <a:ln>
                  <a:noFill/>
                </a:ln>
                <a:solidFill>
                  <a:srgbClr val="222222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pl-PL" altLang="en-US" sz="18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Będą się przygotowywać do nowego programu nauczania</a:t>
            </a:r>
            <a:r>
              <a:rPr kumimoji="0" lang="en-GB" altLang="en-US" sz="18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,</a:t>
            </a:r>
            <a:r>
              <a:rPr kumimoji="0" lang="en-GB" altLang="en-US" sz="1800" b="0" i="0" u="none" strike="noStrike" cap="none" normalizeH="0" dirty="0" smtClean="0">
                <a:ln>
                  <a:noFill/>
                </a:ln>
                <a:solidFill>
                  <a:srgbClr val="222222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en-GB" altLang="en-US" sz="1800" b="0" i="0" u="none" strike="noStrike" cap="none" normalizeH="0" dirty="0" err="1" smtClean="0">
                <a:ln>
                  <a:noFill/>
                </a:ln>
                <a:solidFill>
                  <a:srgbClr val="222222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który</a:t>
            </a:r>
            <a:r>
              <a:rPr kumimoji="0" lang="pl-PL" altLang="en-US" sz="18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 rozpocznie się we wrześniu 2022 r i </a:t>
            </a:r>
            <a:r>
              <a:rPr kumimoji="0" lang="pl-PL" altLang="en-US" sz="1800" b="0" i="0" u="none" strike="noStrike" cap="none" normalizeH="0" baseline="0" dirty="0" err="1" smtClean="0">
                <a:ln>
                  <a:noFill/>
                </a:ln>
                <a:solidFill>
                  <a:srgbClr val="222222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stopniow</a:t>
            </a:r>
            <a:r>
              <a:rPr kumimoji="0" lang="en-GB" altLang="en-US" sz="18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o</a:t>
            </a:r>
            <a:r>
              <a:rPr kumimoji="0" lang="pl-PL" altLang="en-US" sz="18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 obejmie wszystkie klasy. </a:t>
            </a:r>
            <a:endParaRPr kumimoji="0" lang="en-GB" altLang="en-US" sz="1800" b="0" i="0" u="none" strike="noStrike" cap="none" normalizeH="0" baseline="0" dirty="0" smtClean="0">
              <a:ln>
                <a:noFill/>
              </a:ln>
              <a:solidFill>
                <a:srgbClr val="222222"/>
              </a:solidFill>
              <a:effectLst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GB" altLang="en-US" sz="1200" dirty="0">
              <a:solidFill>
                <a:srgbClr val="222222"/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altLang="en-US" sz="1200" b="0" i="0" u="none" strike="noStrike" cap="none" normalizeH="0" baseline="0" dirty="0" smtClean="0">
              <a:ln>
                <a:noFill/>
              </a:ln>
              <a:solidFill>
                <a:srgbClr val="222222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GB" altLang="en-US" sz="1200" dirty="0">
              <a:solidFill>
                <a:srgbClr val="222222"/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altLang="en-US" sz="1200" b="0" i="0" u="none" strike="noStrike" cap="none" normalizeH="0" baseline="0" dirty="0" smtClean="0">
              <a:ln>
                <a:noFill/>
              </a:ln>
              <a:solidFill>
                <a:srgbClr val="222222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altLang="en-US" sz="1200" b="0" i="0" u="none" strike="noStrike" cap="none" normalizeH="0" baseline="0" dirty="0" smtClean="0">
              <a:ln>
                <a:noFill/>
              </a:ln>
              <a:solidFill>
                <a:srgbClr val="222222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GB" altLang="en-US" sz="1200" dirty="0">
              <a:solidFill>
                <a:srgbClr val="222222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GB" altLang="en-US" sz="1200" dirty="0" smtClean="0">
              <a:solidFill>
                <a:srgbClr val="222222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GB" altLang="en-US" sz="1200" dirty="0">
              <a:solidFill>
                <a:srgbClr val="222222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GB" altLang="en-US" sz="1200" dirty="0">
              <a:solidFill>
                <a:srgbClr val="222222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2" name="Table 11"/>
          <p:cNvGraphicFramePr>
            <a:graphicFrameLocks noGrp="1"/>
          </p:cNvGraphicFramePr>
          <p:nvPr/>
        </p:nvGraphicFramePr>
        <p:xfrm>
          <a:off x="5877242" y="3838416"/>
          <a:ext cx="437515" cy="32575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37515">
                  <a:extLst>
                    <a:ext uri="{9D8B030D-6E8A-4147-A177-3AD203B41FA5}">
                      <a16:colId xmlns:a16="http://schemas.microsoft.com/office/drawing/2014/main" val="4109667728"/>
                    </a:ext>
                  </a:extLst>
                </a:gridCol>
              </a:tblGrid>
              <a:tr h="32575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>
                          <a:effectLst/>
                        </a:rPr>
                        <a:t> 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808740481"/>
                  </a:ext>
                </a:extLst>
              </a:tr>
            </a:tbl>
          </a:graphicData>
        </a:graphic>
      </p:graphicFrame>
      <p:graphicFrame>
        <p:nvGraphicFramePr>
          <p:cNvPr id="13" name="Table 12"/>
          <p:cNvGraphicFramePr>
            <a:graphicFrameLocks noGrp="1"/>
          </p:cNvGraphicFramePr>
          <p:nvPr/>
        </p:nvGraphicFramePr>
        <p:xfrm>
          <a:off x="5865177" y="3849529"/>
          <a:ext cx="461645" cy="30353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61645">
                  <a:extLst>
                    <a:ext uri="{9D8B030D-6E8A-4147-A177-3AD203B41FA5}">
                      <a16:colId xmlns:a16="http://schemas.microsoft.com/office/drawing/2014/main" val="2136335619"/>
                    </a:ext>
                  </a:extLst>
                </a:gridCol>
              </a:tblGrid>
              <a:tr h="30353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>
                          <a:effectLst/>
                        </a:rPr>
                        <a:t> 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502931421"/>
                  </a:ext>
                </a:extLst>
              </a:tr>
            </a:tbl>
          </a:graphicData>
        </a:graphic>
      </p:graphicFrame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93290700"/>
              </p:ext>
            </p:extLst>
          </p:nvPr>
        </p:nvGraphicFramePr>
        <p:xfrm>
          <a:off x="5641141" y="1284568"/>
          <a:ext cx="5584876" cy="3345725"/>
        </p:xfrm>
        <a:graphic>
          <a:graphicData uri="http://schemas.openxmlformats.org/drawingml/2006/table">
            <a:tbl>
              <a:tblPr firstRow="1" bandRow="1">
                <a:solidFill>
                  <a:srgbClr val="FF0000"/>
                </a:solidFill>
                <a:tableStyleId>{5C22544A-7EE6-4342-B048-85BDC9FD1C3A}</a:tableStyleId>
              </a:tblPr>
              <a:tblGrid>
                <a:gridCol w="1635171">
                  <a:extLst>
                    <a:ext uri="{9D8B030D-6E8A-4147-A177-3AD203B41FA5}">
                      <a16:colId xmlns:a16="http://schemas.microsoft.com/office/drawing/2014/main" val="3106470644"/>
                    </a:ext>
                  </a:extLst>
                </a:gridCol>
                <a:gridCol w="789941">
                  <a:extLst>
                    <a:ext uri="{9D8B030D-6E8A-4147-A177-3AD203B41FA5}">
                      <a16:colId xmlns:a16="http://schemas.microsoft.com/office/drawing/2014/main" val="3548466021"/>
                    </a:ext>
                  </a:extLst>
                </a:gridCol>
                <a:gridCol w="789941">
                  <a:extLst>
                    <a:ext uri="{9D8B030D-6E8A-4147-A177-3AD203B41FA5}">
                      <a16:colId xmlns:a16="http://schemas.microsoft.com/office/drawing/2014/main" val="1288447103"/>
                    </a:ext>
                  </a:extLst>
                </a:gridCol>
                <a:gridCol w="789941">
                  <a:extLst>
                    <a:ext uri="{9D8B030D-6E8A-4147-A177-3AD203B41FA5}">
                      <a16:colId xmlns:a16="http://schemas.microsoft.com/office/drawing/2014/main" val="2152118788"/>
                    </a:ext>
                  </a:extLst>
                </a:gridCol>
                <a:gridCol w="789941">
                  <a:extLst>
                    <a:ext uri="{9D8B030D-6E8A-4147-A177-3AD203B41FA5}">
                      <a16:colId xmlns:a16="http://schemas.microsoft.com/office/drawing/2014/main" val="1507428652"/>
                    </a:ext>
                  </a:extLst>
                </a:gridCol>
                <a:gridCol w="789941">
                  <a:extLst>
                    <a:ext uri="{9D8B030D-6E8A-4147-A177-3AD203B41FA5}">
                      <a16:colId xmlns:a16="http://schemas.microsoft.com/office/drawing/2014/main" val="334384025"/>
                    </a:ext>
                  </a:extLst>
                </a:gridCol>
              </a:tblGrid>
              <a:tr h="47389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endParaRPr lang="en-GB" sz="1200">
                        <a:effectLst/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 smtClean="0">
                          <a:effectLst/>
                          <a:latin typeface="+mn-lt"/>
                        </a:rPr>
                        <a:t>2022</a:t>
                      </a:r>
                      <a:endParaRPr lang="en-GB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 smtClean="0">
                          <a:effectLst/>
                          <a:latin typeface="+mn-lt"/>
                        </a:rPr>
                        <a:t>2023</a:t>
                      </a:r>
                      <a:endParaRPr lang="en-GB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 smtClean="0">
                          <a:effectLst/>
                          <a:latin typeface="+mn-lt"/>
                        </a:rPr>
                        <a:t>2024</a:t>
                      </a:r>
                      <a:endParaRPr lang="en-GB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 smtClean="0">
                          <a:effectLst/>
                          <a:latin typeface="+mn-lt"/>
                        </a:rPr>
                        <a:t>2025</a:t>
                      </a:r>
                      <a:endParaRPr lang="en-GB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 smtClean="0">
                          <a:effectLst/>
                          <a:latin typeface="+mn-lt"/>
                        </a:rPr>
                        <a:t>2026</a:t>
                      </a:r>
                      <a:endParaRPr lang="en-GB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46274517"/>
                  </a:ext>
                </a:extLst>
              </a:tr>
              <a:tr h="52387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kern="1200">
                          <a:effectLst/>
                          <a:latin typeface="+mn-lt"/>
                        </a:rPr>
                        <a:t>Klasa 11</a:t>
                      </a:r>
                      <a:endParaRPr lang="en-GB" sz="18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GB" sz="1200">
                        <a:effectLst/>
                        <a:latin typeface="+mn-lt"/>
                      </a:endParaRPr>
                    </a:p>
                  </a:txBody>
                  <a:tcP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GB" sz="1200">
                        <a:effectLst/>
                        <a:latin typeface="+mn-lt"/>
                      </a:endParaRPr>
                    </a:p>
                  </a:txBody>
                  <a:tcP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GB" sz="1200">
                        <a:effectLst/>
                        <a:latin typeface="+mn-lt"/>
                      </a:endParaRPr>
                    </a:p>
                  </a:txBody>
                  <a:tcP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GB" sz="1200" dirty="0">
                        <a:effectLst/>
                        <a:latin typeface="+mn-lt"/>
                      </a:endParaRPr>
                    </a:p>
                  </a:txBody>
                  <a:tcP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GB" sz="1200" dirty="0">
                        <a:effectLst/>
                        <a:latin typeface="+mn-lt"/>
                      </a:endParaRPr>
                    </a:p>
                  </a:txBody>
                  <a:tcP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32802069"/>
                  </a:ext>
                </a:extLst>
              </a:tr>
              <a:tr h="52387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kern="1200">
                          <a:effectLst/>
                          <a:latin typeface="+mn-lt"/>
                        </a:rPr>
                        <a:t>Klasa 10</a:t>
                      </a:r>
                      <a:endParaRPr lang="en-GB" sz="18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GB" sz="1200">
                        <a:effectLst/>
                        <a:latin typeface="+mn-lt"/>
                      </a:endParaRPr>
                    </a:p>
                  </a:txBody>
                  <a:tcP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GB" sz="1200" dirty="0">
                        <a:effectLst/>
                        <a:latin typeface="+mn-lt"/>
                      </a:endParaRPr>
                    </a:p>
                  </a:txBody>
                  <a:tcP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GB" sz="1200" dirty="0">
                        <a:effectLst/>
                        <a:latin typeface="+mn-lt"/>
                      </a:endParaRPr>
                    </a:p>
                  </a:txBody>
                  <a:tcP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GB" sz="1200" dirty="0">
                        <a:effectLst/>
                        <a:latin typeface="+mn-lt"/>
                      </a:endParaRP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GB" sz="1200" dirty="0">
                        <a:effectLst/>
                        <a:latin typeface="+mn-lt"/>
                      </a:endParaRPr>
                    </a:p>
                  </a:txBody>
                  <a:tcP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81233033"/>
                  </a:ext>
                </a:extLst>
              </a:tr>
              <a:tr h="52387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kern="1200">
                          <a:effectLst/>
                          <a:latin typeface="+mn-lt"/>
                        </a:rPr>
                        <a:t>Klasa 9</a:t>
                      </a:r>
                      <a:endParaRPr lang="en-GB" sz="18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GB" sz="1200">
                        <a:effectLst/>
                        <a:latin typeface="+mn-lt"/>
                      </a:endParaRPr>
                    </a:p>
                  </a:txBody>
                  <a:tcP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GB" sz="1200" dirty="0">
                        <a:effectLst/>
                        <a:latin typeface="+mn-lt"/>
                      </a:endParaRPr>
                    </a:p>
                  </a:txBody>
                  <a:tcP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GB" sz="1200" dirty="0">
                        <a:effectLst/>
                        <a:latin typeface="+mn-lt"/>
                      </a:endParaRP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GB" sz="1200" dirty="0">
                        <a:effectLst/>
                        <a:latin typeface="+mn-lt"/>
                      </a:endParaRP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GB" sz="1200" dirty="0">
                        <a:effectLst/>
                        <a:latin typeface="+mn-lt"/>
                      </a:endParaRPr>
                    </a:p>
                  </a:txBody>
                  <a:tcP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20262464"/>
                  </a:ext>
                </a:extLst>
              </a:tr>
              <a:tr h="52387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800" kern="1200" dirty="0">
                          <a:effectLst/>
                          <a:latin typeface="+mn-lt"/>
                        </a:rPr>
                        <a:t>Klasa 8</a:t>
                      </a:r>
                      <a:endParaRPr lang="en-GB" sz="18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GB" sz="1200" dirty="0">
                        <a:effectLst/>
                        <a:latin typeface="+mn-lt"/>
                      </a:endParaRPr>
                    </a:p>
                  </a:txBody>
                  <a:tcP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GB" sz="1200" dirty="0">
                        <a:effectLst/>
                        <a:latin typeface="+mn-lt"/>
                      </a:endParaRP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GB" sz="1200" dirty="0">
                        <a:effectLst/>
                        <a:latin typeface="+mn-lt"/>
                      </a:endParaRP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GB" sz="1200" dirty="0">
                        <a:effectLst/>
                        <a:latin typeface="+mn-lt"/>
                      </a:endParaRP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GB" sz="1200" dirty="0">
                        <a:effectLst/>
                        <a:latin typeface="+mn-lt"/>
                      </a:endParaRPr>
                    </a:p>
                  </a:txBody>
                  <a:tcP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85441666"/>
                  </a:ext>
                </a:extLst>
              </a:tr>
              <a:tr h="71809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800" dirty="0">
                          <a:effectLst/>
                          <a:latin typeface="+mn-lt"/>
                        </a:rPr>
                        <a:t>Klasa 7 </a:t>
                      </a:r>
                      <a:endParaRPr lang="en-GB" sz="1800" dirty="0">
                        <a:effectLst/>
                        <a:latin typeface="+mn-lt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dirty="0">
                          <a:effectLst/>
                          <a:latin typeface="+mn-lt"/>
                        </a:rPr>
                        <a:t>i </a:t>
                      </a:r>
                      <a:r>
                        <a:rPr lang="pl-PL" sz="1200" kern="1200" dirty="0">
                          <a:effectLst/>
                          <a:latin typeface="+mn-lt"/>
                        </a:rPr>
                        <a:t>wszystkie klasy szkoły podstawowej</a:t>
                      </a:r>
                      <a:endParaRPr lang="en-GB" sz="12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GB" sz="1200" dirty="0">
                        <a:effectLst/>
                        <a:latin typeface="+mn-lt"/>
                      </a:endParaRP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GB" sz="1200" dirty="0">
                        <a:effectLst/>
                        <a:latin typeface="+mn-lt"/>
                      </a:endParaRP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GB" sz="1200" dirty="0">
                        <a:effectLst/>
                        <a:latin typeface="+mn-lt"/>
                      </a:endParaRP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GB" sz="1200" dirty="0">
                        <a:effectLst/>
                        <a:latin typeface="+mn-lt"/>
                      </a:endParaRP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GB" sz="1200" dirty="0">
                        <a:effectLst/>
                        <a:latin typeface="+mn-lt"/>
                      </a:endParaRPr>
                    </a:p>
                  </a:txBody>
                  <a:tcP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93544851"/>
                  </a:ext>
                </a:extLst>
              </a:tr>
            </a:tbl>
          </a:graphicData>
        </a:graphic>
      </p:graphicFrame>
      <p:sp>
        <p:nvSpPr>
          <p:cNvPr id="15" name="Rectangle 3"/>
          <p:cNvSpPr>
            <a:spLocks noChangeArrowheads="1"/>
          </p:cNvSpPr>
          <p:nvPr/>
        </p:nvSpPr>
        <p:spPr bwMode="auto">
          <a:xfrm>
            <a:off x="-8891053" y="3053141"/>
            <a:ext cx="15947206" cy="4290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altLang="en-US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Stary program nauczania      </a:t>
            </a:r>
            <a:endParaRPr kumimoji="0" lang="en-GB" altLang="en-US" sz="1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altLang="en-US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Nowy program nauczania</a:t>
            </a:r>
            <a:endParaRPr kumimoji="0" lang="pl-PL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16" name="Picture 1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9026" y="3967089"/>
            <a:ext cx="3180944" cy="2640938"/>
          </a:xfrm>
          <a:prstGeom prst="rect">
            <a:avLst/>
          </a:prstGeom>
        </p:spPr>
      </p:pic>
      <p:graphicFrame>
        <p:nvGraphicFramePr>
          <p:cNvPr id="17" name="Table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30942827"/>
              </p:ext>
            </p:extLst>
          </p:nvPr>
        </p:nvGraphicFramePr>
        <p:xfrm>
          <a:off x="5710432" y="4837081"/>
          <a:ext cx="845113" cy="58890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45113">
                  <a:extLst>
                    <a:ext uri="{9D8B030D-6E8A-4147-A177-3AD203B41FA5}">
                      <a16:colId xmlns:a16="http://schemas.microsoft.com/office/drawing/2014/main" val="2833111309"/>
                    </a:ext>
                  </a:extLst>
                </a:gridCol>
              </a:tblGrid>
              <a:tr h="58890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dirty="0">
                          <a:effectLst/>
                        </a:rPr>
                        <a:t> 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06040473"/>
                  </a:ext>
                </a:extLst>
              </a:tr>
            </a:tbl>
          </a:graphicData>
        </a:graphic>
      </p:graphicFrame>
      <p:graphicFrame>
        <p:nvGraphicFramePr>
          <p:cNvPr id="18" name="Table 1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53743015"/>
              </p:ext>
            </p:extLst>
          </p:nvPr>
        </p:nvGraphicFramePr>
        <p:xfrm>
          <a:off x="5710433" y="5739618"/>
          <a:ext cx="845112" cy="58342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5112">
                  <a:extLst>
                    <a:ext uri="{9D8B030D-6E8A-4147-A177-3AD203B41FA5}">
                      <a16:colId xmlns:a16="http://schemas.microsoft.com/office/drawing/2014/main" val="784774336"/>
                    </a:ext>
                  </a:extLst>
                </a:gridCol>
              </a:tblGrid>
              <a:tr h="583427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1699903"/>
                  </a:ext>
                </a:extLst>
              </a:tr>
            </a:tbl>
          </a:graphicData>
        </a:graphic>
      </p:graphicFrame>
      <p:sp>
        <p:nvSpPr>
          <p:cNvPr id="19" name="TextBox 18"/>
          <p:cNvSpPr txBox="1"/>
          <p:nvPr/>
        </p:nvSpPr>
        <p:spPr>
          <a:xfrm>
            <a:off x="6683327" y="4845717"/>
            <a:ext cx="3951847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dirty="0" smtClean="0"/>
          </a:p>
          <a:p>
            <a:r>
              <a:rPr lang="en-GB" dirty="0" err="1" smtClean="0"/>
              <a:t>Stary</a:t>
            </a:r>
            <a:r>
              <a:rPr lang="en-GB" dirty="0" smtClean="0"/>
              <a:t> program </a:t>
            </a:r>
            <a:r>
              <a:rPr lang="en-GB" dirty="0" err="1" smtClean="0"/>
              <a:t>nauczania</a:t>
            </a:r>
            <a:endParaRPr lang="en-GB" dirty="0" smtClean="0"/>
          </a:p>
          <a:p>
            <a:endParaRPr lang="en-GB" dirty="0"/>
          </a:p>
          <a:p>
            <a:endParaRPr lang="en-GB" dirty="0" smtClean="0"/>
          </a:p>
          <a:p>
            <a:r>
              <a:rPr lang="en-GB" dirty="0" err="1" smtClean="0"/>
              <a:t>Nowy</a:t>
            </a:r>
            <a:r>
              <a:rPr lang="en-GB" dirty="0" smtClean="0"/>
              <a:t> program </a:t>
            </a:r>
            <a:r>
              <a:rPr lang="en-GB" dirty="0" err="1" smtClean="0"/>
              <a:t>nauczania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3952936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2307</TotalTime>
  <Words>1493</Words>
  <Application>Microsoft Office PowerPoint</Application>
  <PresentationFormat>Widescreen</PresentationFormat>
  <Paragraphs>214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Arial</vt:lpstr>
      <vt:lpstr>Calibri</vt:lpstr>
      <vt:lpstr>Calibri Light</vt:lpstr>
      <vt:lpstr>Times New Roman</vt:lpstr>
      <vt:lpstr>Wingdings</vt:lpstr>
      <vt:lpstr>Office Theme</vt:lpstr>
      <vt:lpstr>Zaczynamy…</vt:lpstr>
      <vt:lpstr>PowerPoint Presentation</vt:lpstr>
      <vt:lpstr> Cztery cele</vt:lpstr>
      <vt:lpstr>Sześć działów nauki i doświadczeń</vt:lpstr>
      <vt:lpstr>PowerPoint Presentation</vt:lpstr>
      <vt:lpstr>Ważne umiejętności życiowe</vt:lpstr>
      <vt:lpstr>Ważne stwierdzenia</vt:lpstr>
      <vt:lpstr>Idąc dalej…                       Ocena</vt:lpstr>
      <vt:lpstr>Przygotowanie</vt:lpstr>
      <vt:lpstr>PowerPoint Presentation</vt:lpstr>
    </vt:vector>
  </TitlesOfParts>
  <Company>Newport City Council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Let’s get started  A new curriculum in Wales</dc:title>
  <dc:creator>Krysztofiak, Agnieszka (Achievement Teacher (Fixed Term))</dc:creator>
  <cp:lastModifiedBy>Krysztofiak, Agnieszka (Achievement Teacher (Fixed Term))</cp:lastModifiedBy>
  <cp:revision>48</cp:revision>
  <dcterms:created xsi:type="dcterms:W3CDTF">2020-07-13T12:50:32Z</dcterms:created>
  <dcterms:modified xsi:type="dcterms:W3CDTF">2020-07-15T14:06:11Z</dcterms:modified>
</cp:coreProperties>
</file>